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15" r:id="rId2"/>
    <p:sldId id="316" r:id="rId3"/>
    <p:sldId id="889" r:id="rId4"/>
    <p:sldId id="885" r:id="rId5"/>
    <p:sldId id="887" r:id="rId6"/>
    <p:sldId id="884" r:id="rId7"/>
    <p:sldId id="883" r:id="rId8"/>
    <p:sldId id="886" r:id="rId9"/>
    <p:sldId id="318" r:id="rId10"/>
    <p:sldId id="888" r:id="rId11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65"/>
  </p:normalViewPr>
  <p:slideViewPr>
    <p:cSldViewPr snapToGrid="0">
      <p:cViewPr varScale="1">
        <p:scale>
          <a:sx n="107" d="100"/>
          <a:sy n="107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C1F57-DB40-4220-BF37-022CA07F080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5C472D7-D88A-4DFD-A683-84B32DFA1C2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From development to operations</a:t>
          </a:r>
        </a:p>
      </dgm:t>
    </dgm:pt>
    <dgm:pt modelId="{C901D30A-715A-49F1-BC3C-D6FBF4351FFC}" type="parTrans" cxnId="{F2DFB0B1-D50F-45B3-A7F4-52677B9B4D6B}">
      <dgm:prSet/>
      <dgm:spPr/>
      <dgm:t>
        <a:bodyPr/>
        <a:lstStyle/>
        <a:p>
          <a:endParaRPr lang="en-US"/>
        </a:p>
      </dgm:t>
    </dgm:pt>
    <dgm:pt modelId="{01333323-BED7-4FC6-9952-8AA87268EDCD}" type="sibTrans" cxnId="{F2DFB0B1-D50F-45B3-A7F4-52677B9B4D6B}">
      <dgm:prSet/>
      <dgm:spPr/>
      <dgm:t>
        <a:bodyPr/>
        <a:lstStyle/>
        <a:p>
          <a:endParaRPr lang="en-US"/>
        </a:p>
      </dgm:t>
    </dgm:pt>
    <dgm:pt modelId="{5BDC6E5A-1556-4FC1-AE8E-194C32279DC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What operations means? </a:t>
          </a:r>
        </a:p>
      </dgm:t>
    </dgm:pt>
    <dgm:pt modelId="{9FD3739C-2D65-4489-B295-75512751CC9B}" type="parTrans" cxnId="{53F84449-8016-4ECB-90FC-2E9274760C13}">
      <dgm:prSet/>
      <dgm:spPr/>
      <dgm:t>
        <a:bodyPr/>
        <a:lstStyle/>
        <a:p>
          <a:endParaRPr lang="en-US"/>
        </a:p>
      </dgm:t>
    </dgm:pt>
    <dgm:pt modelId="{A1CB131A-25C4-438C-93D6-54F76C6E17B3}" type="sibTrans" cxnId="{53F84449-8016-4ECB-90FC-2E9274760C13}">
      <dgm:prSet/>
      <dgm:spPr/>
      <dgm:t>
        <a:bodyPr/>
        <a:lstStyle/>
        <a:p>
          <a:endParaRPr lang="en-US"/>
        </a:p>
      </dgm:t>
    </dgm:pt>
    <dgm:pt modelId="{638404A4-B65F-4750-A57B-E2EE307557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Lesson learned from past</a:t>
          </a:r>
        </a:p>
      </dgm:t>
    </dgm:pt>
    <dgm:pt modelId="{34053BE5-8D7B-48C4-B357-4DF0364F03A9}" type="parTrans" cxnId="{DF9209A9-C2A2-449F-83DB-3B1C0646F09C}">
      <dgm:prSet/>
      <dgm:spPr/>
      <dgm:t>
        <a:bodyPr/>
        <a:lstStyle/>
        <a:p>
          <a:endParaRPr lang="en-US"/>
        </a:p>
      </dgm:t>
    </dgm:pt>
    <dgm:pt modelId="{D5661713-A0DD-413A-BDE5-757BD9C4E54F}" type="sibTrans" cxnId="{DF9209A9-C2A2-449F-83DB-3B1C0646F09C}">
      <dgm:prSet/>
      <dgm:spPr/>
      <dgm:t>
        <a:bodyPr/>
        <a:lstStyle/>
        <a:p>
          <a:endParaRPr lang="en-US"/>
        </a:p>
      </dgm:t>
    </dgm:pt>
    <dgm:pt modelId="{1D455018-855E-4E19-B53E-33D55420DB0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From LOFAR to LOFAR2.</a:t>
          </a:r>
        </a:p>
      </dgm:t>
    </dgm:pt>
    <dgm:pt modelId="{53F9063F-6654-492D-A7EF-139808EB25F1}" type="parTrans" cxnId="{D0E57F2D-94A0-4237-B9CE-433DF5FCE3F7}">
      <dgm:prSet/>
      <dgm:spPr/>
      <dgm:t>
        <a:bodyPr/>
        <a:lstStyle/>
        <a:p>
          <a:endParaRPr lang="en-US"/>
        </a:p>
      </dgm:t>
    </dgm:pt>
    <dgm:pt modelId="{1029A3D0-ED2F-4D83-99F9-A236A499CCC0}" type="sibTrans" cxnId="{D0E57F2D-94A0-4237-B9CE-433DF5FCE3F7}">
      <dgm:prSet/>
      <dgm:spPr/>
      <dgm:t>
        <a:bodyPr/>
        <a:lstStyle/>
        <a:p>
          <a:endParaRPr lang="en-US"/>
        </a:p>
      </dgm:t>
    </dgm:pt>
    <dgm:pt modelId="{8CEEA6B7-43FD-9545-9654-14EEA24DDBC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Follow all the data flow</a:t>
          </a:r>
        </a:p>
      </dgm:t>
    </dgm:pt>
    <dgm:pt modelId="{9A87F7CB-0D44-6047-B18C-DF92B2A50C2C}" type="parTrans" cxnId="{8C0E3B46-FF5C-A947-9258-801191528398}">
      <dgm:prSet/>
      <dgm:spPr/>
      <dgm:t>
        <a:bodyPr/>
        <a:lstStyle/>
        <a:p>
          <a:endParaRPr lang="en-GB"/>
        </a:p>
      </dgm:t>
    </dgm:pt>
    <dgm:pt modelId="{4D9A9C57-D592-FC4B-B76F-3D5CADE8893B}" type="sibTrans" cxnId="{8C0E3B46-FF5C-A947-9258-801191528398}">
      <dgm:prSet/>
      <dgm:spPr/>
      <dgm:t>
        <a:bodyPr/>
        <a:lstStyle/>
        <a:p>
          <a:endParaRPr lang="en-GB"/>
        </a:p>
      </dgm:t>
    </dgm:pt>
    <dgm:pt modelId="{7737EB1B-D1F3-E74C-8F4C-7D52FE5510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Multiple processes happening simultaneously</a:t>
          </a:r>
        </a:p>
      </dgm:t>
    </dgm:pt>
    <dgm:pt modelId="{88494DB5-9562-324D-BB66-B33B0747489F}" type="parTrans" cxnId="{77585B4C-B8ED-584F-8675-49F5CBF82A6B}">
      <dgm:prSet/>
      <dgm:spPr/>
      <dgm:t>
        <a:bodyPr/>
        <a:lstStyle/>
        <a:p>
          <a:endParaRPr lang="en-GB"/>
        </a:p>
      </dgm:t>
    </dgm:pt>
    <dgm:pt modelId="{0B493B36-4342-454C-B330-0F0DB8BC7AA9}" type="sibTrans" cxnId="{77585B4C-B8ED-584F-8675-49F5CBF82A6B}">
      <dgm:prSet/>
      <dgm:spPr/>
      <dgm:t>
        <a:bodyPr/>
        <a:lstStyle/>
        <a:p>
          <a:endParaRPr lang="en-GB"/>
        </a:p>
      </dgm:t>
    </dgm:pt>
    <dgm:pt modelId="{57DD0797-CCCD-014B-A529-FC67B5CD75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Test operational procedures from start</a:t>
          </a:r>
        </a:p>
      </dgm:t>
    </dgm:pt>
    <dgm:pt modelId="{BE44A7B0-D6B7-FE47-8413-A28075BBC792}" type="parTrans" cxnId="{53827DC3-4306-5141-9037-FECFD5E47A15}">
      <dgm:prSet/>
      <dgm:spPr/>
      <dgm:t>
        <a:bodyPr/>
        <a:lstStyle/>
        <a:p>
          <a:endParaRPr lang="en-GB"/>
        </a:p>
      </dgm:t>
    </dgm:pt>
    <dgm:pt modelId="{8D91C747-D4AC-5048-9CB8-1005EB7E9EA3}" type="sibTrans" cxnId="{53827DC3-4306-5141-9037-FECFD5E47A15}">
      <dgm:prSet/>
      <dgm:spPr/>
      <dgm:t>
        <a:bodyPr/>
        <a:lstStyle/>
        <a:p>
          <a:endParaRPr lang="en-GB"/>
        </a:p>
      </dgm:t>
    </dgm:pt>
    <dgm:pt modelId="{BFC11933-5972-D44E-B52C-CF977A58112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Scale to production capacity</a:t>
          </a:r>
        </a:p>
      </dgm:t>
    </dgm:pt>
    <dgm:pt modelId="{1C37DAE7-4485-754A-938D-854AB280605B}" type="parTrans" cxnId="{5829CDAF-0862-044A-8F0D-595507C32619}">
      <dgm:prSet/>
      <dgm:spPr/>
      <dgm:t>
        <a:bodyPr/>
        <a:lstStyle/>
        <a:p>
          <a:endParaRPr lang="en-GB"/>
        </a:p>
      </dgm:t>
    </dgm:pt>
    <dgm:pt modelId="{7646A39C-99EF-3040-91F0-7B7779C24B51}" type="sibTrans" cxnId="{5829CDAF-0862-044A-8F0D-595507C32619}">
      <dgm:prSet/>
      <dgm:spPr/>
      <dgm:t>
        <a:bodyPr/>
        <a:lstStyle/>
        <a:p>
          <a:endParaRPr lang="en-GB"/>
        </a:p>
      </dgm:t>
    </dgm:pt>
    <dgm:pt modelId="{66DDA4C6-1E92-A74C-B245-7413F0852C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Test individual tool and functionalities </a:t>
          </a:r>
        </a:p>
      </dgm:t>
    </dgm:pt>
    <dgm:pt modelId="{93CD0060-A26E-E044-90D4-55426BE2AC28}" type="parTrans" cxnId="{B39476D7-3E2A-A748-957E-C29D6A52BBAE}">
      <dgm:prSet/>
      <dgm:spPr/>
      <dgm:t>
        <a:bodyPr/>
        <a:lstStyle/>
        <a:p>
          <a:endParaRPr lang="en-GB"/>
        </a:p>
      </dgm:t>
    </dgm:pt>
    <dgm:pt modelId="{2B00C9F3-8622-6443-9FC7-BC460010CFBF}" type="sibTrans" cxnId="{B39476D7-3E2A-A748-957E-C29D6A52BBAE}">
      <dgm:prSet/>
      <dgm:spPr/>
      <dgm:t>
        <a:bodyPr/>
        <a:lstStyle/>
        <a:p>
          <a:endParaRPr lang="en-GB"/>
        </a:p>
      </dgm:t>
    </dgm:pt>
    <dgm:pt modelId="{C454FE59-9357-2043-9E75-1EE4E21AA31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Extend to LTA processing operations</a:t>
          </a:r>
        </a:p>
      </dgm:t>
    </dgm:pt>
    <dgm:pt modelId="{17094E76-7D31-874C-A28F-A80DFAB6FC37}" type="parTrans" cxnId="{D8F3D3CD-A0B1-F142-B11C-85CF983B963B}">
      <dgm:prSet/>
      <dgm:spPr/>
      <dgm:t>
        <a:bodyPr/>
        <a:lstStyle/>
        <a:p>
          <a:endParaRPr lang="en-GB"/>
        </a:p>
      </dgm:t>
    </dgm:pt>
    <dgm:pt modelId="{61290ACC-7CA7-E34E-8F2B-0E7F8F3FB567}" type="sibTrans" cxnId="{D8F3D3CD-A0B1-F142-B11C-85CF983B963B}">
      <dgm:prSet/>
      <dgm:spPr/>
      <dgm:t>
        <a:bodyPr/>
        <a:lstStyle/>
        <a:p>
          <a:endParaRPr lang="en-GB"/>
        </a:p>
      </dgm:t>
    </dgm:pt>
    <dgm:pt modelId="{B8619685-2F1A-8C4C-99ED-C0E75617D0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Simultaneous observations</a:t>
          </a:r>
        </a:p>
      </dgm:t>
    </dgm:pt>
    <dgm:pt modelId="{851B49DF-FEB0-B042-9944-A24997ADF433}" type="parTrans" cxnId="{006D8B7A-2629-1C4C-89EE-148C0E90038F}">
      <dgm:prSet/>
      <dgm:spPr/>
      <dgm:t>
        <a:bodyPr/>
        <a:lstStyle/>
        <a:p>
          <a:endParaRPr lang="en-GB"/>
        </a:p>
      </dgm:t>
    </dgm:pt>
    <dgm:pt modelId="{B7E3B4A8-915B-A944-AB69-CF2A366E0DC7}" type="sibTrans" cxnId="{006D8B7A-2629-1C4C-89EE-148C0E90038F}">
      <dgm:prSet/>
      <dgm:spPr/>
      <dgm:t>
        <a:bodyPr/>
        <a:lstStyle/>
        <a:p>
          <a:endParaRPr lang="en-GB"/>
        </a:p>
      </dgm:t>
    </dgm:pt>
    <dgm:pt modelId="{89CFE323-993A-6F4F-AE37-45E622221B0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Functional telescope system</a:t>
          </a:r>
        </a:p>
      </dgm:t>
    </dgm:pt>
    <dgm:pt modelId="{B6A31EFE-8F1D-6B42-B37E-1A963FBC720D}" type="parTrans" cxnId="{4F36DC3E-1DD1-0040-9FBA-C9061F3428EB}">
      <dgm:prSet/>
      <dgm:spPr/>
      <dgm:t>
        <a:bodyPr/>
        <a:lstStyle/>
        <a:p>
          <a:endParaRPr lang="en-GB"/>
        </a:p>
      </dgm:t>
    </dgm:pt>
    <dgm:pt modelId="{86E1BFA8-ACB9-CA4E-8498-AAB1E70F57F5}" type="sibTrans" cxnId="{4F36DC3E-1DD1-0040-9FBA-C9061F3428EB}">
      <dgm:prSet/>
      <dgm:spPr/>
      <dgm:t>
        <a:bodyPr/>
        <a:lstStyle/>
        <a:p>
          <a:endParaRPr lang="en-GB"/>
        </a:p>
      </dgm:t>
    </dgm:pt>
    <dgm:pt modelId="{1864DF3B-C7AF-C54E-8494-3DCDAD6278D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Ensure successful rollout of stations and telescope  infrastructure </a:t>
          </a:r>
        </a:p>
      </dgm:t>
    </dgm:pt>
    <dgm:pt modelId="{B720AEFB-A344-4B45-8710-15D575773491}" type="parTrans" cxnId="{841C0313-F189-5943-A562-3B4AA6D9A2E4}">
      <dgm:prSet/>
      <dgm:spPr/>
      <dgm:t>
        <a:bodyPr/>
        <a:lstStyle/>
        <a:p>
          <a:endParaRPr lang="en-GB"/>
        </a:p>
      </dgm:t>
    </dgm:pt>
    <dgm:pt modelId="{7904B60E-91B9-B84E-887E-A149AF6F48AD}" type="sibTrans" cxnId="{841C0313-F189-5943-A562-3B4AA6D9A2E4}">
      <dgm:prSet/>
      <dgm:spPr/>
      <dgm:t>
        <a:bodyPr/>
        <a:lstStyle/>
        <a:p>
          <a:endParaRPr lang="en-GB"/>
        </a:p>
      </dgm:t>
    </dgm:pt>
    <dgm:pt modelId="{C7C1CF20-0D35-DB42-94B1-EDAB2014FFE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Put efficient monitoring &amp; control, and maintenance system in place</a:t>
          </a:r>
        </a:p>
      </dgm:t>
    </dgm:pt>
    <dgm:pt modelId="{A5CD2649-3464-884A-B3CB-97186B6D63AB}" type="parTrans" cxnId="{4811C9D4-AA66-3241-B499-0A52E1463AF9}">
      <dgm:prSet/>
      <dgm:spPr/>
      <dgm:t>
        <a:bodyPr/>
        <a:lstStyle/>
        <a:p>
          <a:endParaRPr lang="en-GB"/>
        </a:p>
      </dgm:t>
    </dgm:pt>
    <dgm:pt modelId="{77391329-0CA8-E04E-BD2D-11619C737F91}" type="sibTrans" cxnId="{4811C9D4-AA66-3241-B499-0A52E1463AF9}">
      <dgm:prSet/>
      <dgm:spPr/>
      <dgm:t>
        <a:bodyPr/>
        <a:lstStyle/>
        <a:p>
          <a:endParaRPr lang="en-GB"/>
        </a:p>
      </dgm:t>
    </dgm:pt>
    <dgm:pt modelId="{4497BD0A-BDA7-4560-A720-39E3D984C0B3}" type="pres">
      <dgm:prSet presAssocID="{622C1F57-DB40-4220-BF37-022CA07F080C}" presName="root" presStyleCnt="0">
        <dgm:presLayoutVars>
          <dgm:dir/>
          <dgm:resizeHandles val="exact"/>
        </dgm:presLayoutVars>
      </dgm:prSet>
      <dgm:spPr/>
    </dgm:pt>
    <dgm:pt modelId="{A768CB33-6205-4844-A60B-EBE9B85E7D7C}" type="pres">
      <dgm:prSet presAssocID="{89CFE323-993A-6F4F-AE37-45E622221B09}" presName="compNode" presStyleCnt="0"/>
      <dgm:spPr/>
    </dgm:pt>
    <dgm:pt modelId="{6516CE87-784C-944A-8AF3-106EB46952AA}" type="pres">
      <dgm:prSet presAssocID="{89CFE323-993A-6F4F-AE37-45E622221B09}" presName="bgRect" presStyleLbl="bgShp" presStyleIdx="0" presStyleCnt="5"/>
      <dgm:spPr/>
    </dgm:pt>
    <dgm:pt modelId="{83B3836B-B090-C344-829E-CCF1CC39C2E5}" type="pres">
      <dgm:prSet presAssocID="{89CFE323-993A-6F4F-AE37-45E622221B0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</dgm:pt>
    <dgm:pt modelId="{7419D72B-4955-324C-9F94-2E2DB136694C}" type="pres">
      <dgm:prSet presAssocID="{89CFE323-993A-6F4F-AE37-45E622221B09}" presName="spaceRect" presStyleCnt="0"/>
      <dgm:spPr/>
    </dgm:pt>
    <dgm:pt modelId="{999CF893-7D91-C64A-B014-955102B81328}" type="pres">
      <dgm:prSet presAssocID="{89CFE323-993A-6F4F-AE37-45E622221B09}" presName="parTx" presStyleLbl="revTx" presStyleIdx="0" presStyleCnt="10">
        <dgm:presLayoutVars>
          <dgm:chMax val="0"/>
          <dgm:chPref val="0"/>
        </dgm:presLayoutVars>
      </dgm:prSet>
      <dgm:spPr/>
    </dgm:pt>
    <dgm:pt modelId="{1CAFD00A-D1B4-7748-84CD-AC22276479B3}" type="pres">
      <dgm:prSet presAssocID="{89CFE323-993A-6F4F-AE37-45E622221B09}" presName="desTx" presStyleLbl="revTx" presStyleIdx="1" presStyleCnt="10">
        <dgm:presLayoutVars/>
      </dgm:prSet>
      <dgm:spPr/>
    </dgm:pt>
    <dgm:pt modelId="{D9984117-4295-CE41-BF89-38F9CD736C8E}" type="pres">
      <dgm:prSet presAssocID="{86E1BFA8-ACB9-CA4E-8498-AAB1E70F57F5}" presName="sibTrans" presStyleCnt="0"/>
      <dgm:spPr/>
    </dgm:pt>
    <dgm:pt modelId="{25E43F48-55A9-4B63-B688-5A4ED2612790}" type="pres">
      <dgm:prSet presAssocID="{5BDC6E5A-1556-4FC1-AE8E-194C32279DCD}" presName="compNode" presStyleCnt="0"/>
      <dgm:spPr/>
    </dgm:pt>
    <dgm:pt modelId="{07AB980C-21E5-4748-B329-3259F6C455AF}" type="pres">
      <dgm:prSet presAssocID="{5BDC6E5A-1556-4FC1-AE8E-194C32279DCD}" presName="bgRect" presStyleLbl="bgShp" presStyleIdx="1" presStyleCnt="5"/>
      <dgm:spPr/>
    </dgm:pt>
    <dgm:pt modelId="{7BD23909-2512-4754-9060-2DA6305F8E60}" type="pres">
      <dgm:prSet presAssocID="{5BDC6E5A-1556-4FC1-AE8E-194C32279DCD}" presName="iconRect" presStyleLbl="nod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446A88BD-9070-415E-B57C-E0ABD4EBF543}" type="pres">
      <dgm:prSet presAssocID="{5BDC6E5A-1556-4FC1-AE8E-194C32279DCD}" presName="spaceRect" presStyleCnt="0"/>
      <dgm:spPr/>
    </dgm:pt>
    <dgm:pt modelId="{7A755484-FD21-4B76-B08E-DDFCA06F5F9F}" type="pres">
      <dgm:prSet presAssocID="{5BDC6E5A-1556-4FC1-AE8E-194C32279DCD}" presName="parTx" presStyleLbl="revTx" presStyleIdx="2" presStyleCnt="10">
        <dgm:presLayoutVars>
          <dgm:chMax val="0"/>
          <dgm:chPref val="0"/>
        </dgm:presLayoutVars>
      </dgm:prSet>
      <dgm:spPr/>
    </dgm:pt>
    <dgm:pt modelId="{578E8C8A-AEE1-4D3A-9063-3425AD6F82FA}" type="pres">
      <dgm:prSet presAssocID="{5BDC6E5A-1556-4FC1-AE8E-194C32279DCD}" presName="desTx" presStyleLbl="revTx" presStyleIdx="3" presStyleCnt="10">
        <dgm:presLayoutVars/>
      </dgm:prSet>
      <dgm:spPr/>
    </dgm:pt>
    <dgm:pt modelId="{528B1569-05D4-4E42-80EA-C805348C65AE}" type="pres">
      <dgm:prSet presAssocID="{A1CB131A-25C4-438C-93D6-54F76C6E17B3}" presName="sibTrans" presStyleCnt="0"/>
      <dgm:spPr/>
    </dgm:pt>
    <dgm:pt modelId="{B96EC537-1F06-42BA-88C5-871DF472FC73}" type="pres">
      <dgm:prSet presAssocID="{638404A4-B65F-4750-A57B-E2EE30755745}" presName="compNode" presStyleCnt="0"/>
      <dgm:spPr/>
    </dgm:pt>
    <dgm:pt modelId="{F7E65AE8-EA76-41CC-91F2-CAEDB70FDF1B}" type="pres">
      <dgm:prSet presAssocID="{638404A4-B65F-4750-A57B-E2EE30755745}" presName="bgRect" presStyleLbl="bgShp" presStyleIdx="2" presStyleCnt="5"/>
      <dgm:spPr/>
    </dgm:pt>
    <dgm:pt modelId="{04B032D7-26CA-403D-A26B-6349EA50A4E7}" type="pres">
      <dgm:prSet presAssocID="{638404A4-B65F-4750-A57B-E2EE30755745}" presName="iconRect" presStyleLbl="node1" presStyleIdx="2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1F6A7786-3797-426D-B5BE-8CAF244BF56A}" type="pres">
      <dgm:prSet presAssocID="{638404A4-B65F-4750-A57B-E2EE30755745}" presName="spaceRect" presStyleCnt="0"/>
      <dgm:spPr/>
    </dgm:pt>
    <dgm:pt modelId="{BAAC5FA7-CCAD-44F4-8B02-E7119269C859}" type="pres">
      <dgm:prSet presAssocID="{638404A4-B65F-4750-A57B-E2EE30755745}" presName="parTx" presStyleLbl="revTx" presStyleIdx="4" presStyleCnt="10">
        <dgm:presLayoutVars>
          <dgm:chMax val="0"/>
          <dgm:chPref val="0"/>
        </dgm:presLayoutVars>
      </dgm:prSet>
      <dgm:spPr/>
    </dgm:pt>
    <dgm:pt modelId="{FC48359C-5E9C-41C7-A923-3331F898226C}" type="pres">
      <dgm:prSet presAssocID="{638404A4-B65F-4750-A57B-E2EE30755745}" presName="desTx" presStyleLbl="revTx" presStyleIdx="5" presStyleCnt="10">
        <dgm:presLayoutVars/>
      </dgm:prSet>
      <dgm:spPr/>
    </dgm:pt>
    <dgm:pt modelId="{F24AD9C3-E326-4CD2-8F53-413BE21D80B2}" type="pres">
      <dgm:prSet presAssocID="{D5661713-A0DD-413A-BDE5-757BD9C4E54F}" presName="sibTrans" presStyleCnt="0"/>
      <dgm:spPr/>
    </dgm:pt>
    <dgm:pt modelId="{FC45072E-FEC9-4289-A597-7BA51D44815F}" type="pres">
      <dgm:prSet presAssocID="{25C472D7-D88A-4DFD-A683-84B32DFA1C21}" presName="compNode" presStyleCnt="0"/>
      <dgm:spPr/>
    </dgm:pt>
    <dgm:pt modelId="{D03A83AD-C33C-44A7-9D6D-D9EBB81E3916}" type="pres">
      <dgm:prSet presAssocID="{25C472D7-D88A-4DFD-A683-84B32DFA1C21}" presName="bgRect" presStyleLbl="bgShp" presStyleIdx="3" presStyleCnt="5"/>
      <dgm:spPr/>
    </dgm:pt>
    <dgm:pt modelId="{F3E07F44-4C28-4E8C-90A7-A3D596906A09}" type="pres">
      <dgm:prSet presAssocID="{25C472D7-D88A-4DFD-A683-84B32DFA1C21}" presName="iconRect" presStyleLbl="node1" presStyleIdx="3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4A35FD2C-0FCE-45DF-A361-B7BFEB2F564C}" type="pres">
      <dgm:prSet presAssocID="{25C472D7-D88A-4DFD-A683-84B32DFA1C21}" presName="spaceRect" presStyleCnt="0"/>
      <dgm:spPr/>
    </dgm:pt>
    <dgm:pt modelId="{2C4DA7B8-2418-43B4-AD77-E0068AE941A3}" type="pres">
      <dgm:prSet presAssocID="{25C472D7-D88A-4DFD-A683-84B32DFA1C21}" presName="parTx" presStyleLbl="revTx" presStyleIdx="6" presStyleCnt="10">
        <dgm:presLayoutVars>
          <dgm:chMax val="0"/>
          <dgm:chPref val="0"/>
        </dgm:presLayoutVars>
      </dgm:prSet>
      <dgm:spPr/>
    </dgm:pt>
    <dgm:pt modelId="{CAD42AFC-E87B-4AB7-9C83-492BAEEDDC71}" type="pres">
      <dgm:prSet presAssocID="{25C472D7-D88A-4DFD-A683-84B32DFA1C21}" presName="desTx" presStyleLbl="revTx" presStyleIdx="7" presStyleCnt="10">
        <dgm:presLayoutVars/>
      </dgm:prSet>
      <dgm:spPr/>
    </dgm:pt>
    <dgm:pt modelId="{8838DEF5-52BC-4317-A4F6-793A388E2F89}" type="pres">
      <dgm:prSet presAssocID="{01333323-BED7-4FC6-9952-8AA87268EDCD}" presName="sibTrans" presStyleCnt="0"/>
      <dgm:spPr/>
    </dgm:pt>
    <dgm:pt modelId="{146CB3B0-AC4F-41ED-BE6A-9EBCDD6BDE14}" type="pres">
      <dgm:prSet presAssocID="{1D455018-855E-4E19-B53E-33D55420DB0A}" presName="compNode" presStyleCnt="0"/>
      <dgm:spPr/>
    </dgm:pt>
    <dgm:pt modelId="{3DEFFC6C-3EC9-4B56-A36A-5F2C1F16BB3A}" type="pres">
      <dgm:prSet presAssocID="{1D455018-855E-4E19-B53E-33D55420DB0A}" presName="bgRect" presStyleLbl="bgShp" presStyleIdx="4" presStyleCnt="5"/>
      <dgm:spPr/>
    </dgm:pt>
    <dgm:pt modelId="{15A1841D-A61A-4EBE-A29C-B073339E619B}" type="pres">
      <dgm:prSet presAssocID="{1D455018-855E-4E19-B53E-33D55420DB0A}" presName="iconRect" presStyleLbl="node1" presStyleIdx="4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2F80B3D5-5FE8-40FC-9FD3-C97C75E9F4CD}" type="pres">
      <dgm:prSet presAssocID="{1D455018-855E-4E19-B53E-33D55420DB0A}" presName="spaceRect" presStyleCnt="0"/>
      <dgm:spPr/>
    </dgm:pt>
    <dgm:pt modelId="{9860A547-274A-400B-99A3-5F86B212E335}" type="pres">
      <dgm:prSet presAssocID="{1D455018-855E-4E19-B53E-33D55420DB0A}" presName="parTx" presStyleLbl="revTx" presStyleIdx="8" presStyleCnt="10">
        <dgm:presLayoutVars>
          <dgm:chMax val="0"/>
          <dgm:chPref val="0"/>
        </dgm:presLayoutVars>
      </dgm:prSet>
      <dgm:spPr/>
    </dgm:pt>
    <dgm:pt modelId="{65BC95C3-D5F6-47EB-8ED2-F29422C77872}" type="pres">
      <dgm:prSet presAssocID="{1D455018-855E-4E19-B53E-33D55420DB0A}" presName="desTx" presStyleLbl="revTx" presStyleIdx="9" presStyleCnt="10">
        <dgm:presLayoutVars/>
      </dgm:prSet>
      <dgm:spPr/>
    </dgm:pt>
  </dgm:ptLst>
  <dgm:cxnLst>
    <dgm:cxn modelId="{59F98403-1F7B-154F-835D-1A8A4CB71B6A}" type="presOf" srcId="{1D455018-855E-4E19-B53E-33D55420DB0A}" destId="{9860A547-274A-400B-99A3-5F86B212E335}" srcOrd="0" destOrd="0" presId="urn:microsoft.com/office/officeart/2018/2/layout/IconVerticalSolidList"/>
    <dgm:cxn modelId="{841C0313-F189-5943-A562-3B4AA6D9A2E4}" srcId="{89CFE323-993A-6F4F-AE37-45E622221B09}" destId="{1864DF3B-C7AF-C54E-8494-3DCDAD6278D9}" srcOrd="0" destOrd="0" parTransId="{B720AEFB-A344-4B45-8710-15D575773491}" sibTransId="{7904B60E-91B9-B84E-887E-A149AF6F48AD}"/>
    <dgm:cxn modelId="{D0E57F2D-94A0-4237-B9CE-433DF5FCE3F7}" srcId="{622C1F57-DB40-4220-BF37-022CA07F080C}" destId="{1D455018-855E-4E19-B53E-33D55420DB0A}" srcOrd="4" destOrd="0" parTransId="{53F9063F-6654-492D-A7EF-139808EB25F1}" sibTransId="{1029A3D0-ED2F-4D83-99F9-A236A499CCC0}"/>
    <dgm:cxn modelId="{8FCFD82D-72E5-7D48-8868-D41A312E3CF6}" type="presOf" srcId="{89CFE323-993A-6F4F-AE37-45E622221B09}" destId="{999CF893-7D91-C64A-B014-955102B81328}" srcOrd="0" destOrd="0" presId="urn:microsoft.com/office/officeart/2018/2/layout/IconVerticalSolidList"/>
    <dgm:cxn modelId="{3F5A053B-438F-D74B-82FA-72DAAA2CE04B}" type="presOf" srcId="{7737EB1B-D1F3-E74C-8F4C-7D52FE55104F}" destId="{578E8C8A-AEE1-4D3A-9063-3425AD6F82FA}" srcOrd="0" destOrd="1" presId="urn:microsoft.com/office/officeart/2018/2/layout/IconVerticalSolidList"/>
    <dgm:cxn modelId="{18040B3E-709F-604D-BF57-BF18B73C6E8E}" type="presOf" srcId="{B8619685-2F1A-8C4C-99ED-C0E75617D0FE}" destId="{65BC95C3-D5F6-47EB-8ED2-F29422C77872}" srcOrd="0" destOrd="0" presId="urn:microsoft.com/office/officeart/2018/2/layout/IconVerticalSolidList"/>
    <dgm:cxn modelId="{4F36DC3E-1DD1-0040-9FBA-C9061F3428EB}" srcId="{622C1F57-DB40-4220-BF37-022CA07F080C}" destId="{89CFE323-993A-6F4F-AE37-45E622221B09}" srcOrd="0" destOrd="0" parTransId="{B6A31EFE-8F1D-6B42-B37E-1A963FBC720D}" sibTransId="{86E1BFA8-ACB9-CA4E-8498-AAB1E70F57F5}"/>
    <dgm:cxn modelId="{8C0E3B46-FF5C-A947-9258-801191528398}" srcId="{5BDC6E5A-1556-4FC1-AE8E-194C32279DCD}" destId="{8CEEA6B7-43FD-9545-9654-14EEA24DDBC8}" srcOrd="0" destOrd="0" parTransId="{9A87F7CB-0D44-6047-B18C-DF92B2A50C2C}" sibTransId="{4D9A9C57-D592-FC4B-B76F-3D5CADE8893B}"/>
    <dgm:cxn modelId="{53F84449-8016-4ECB-90FC-2E9274760C13}" srcId="{622C1F57-DB40-4220-BF37-022CA07F080C}" destId="{5BDC6E5A-1556-4FC1-AE8E-194C32279DCD}" srcOrd="1" destOrd="0" parTransId="{9FD3739C-2D65-4489-B295-75512751CC9B}" sibTransId="{A1CB131A-25C4-438C-93D6-54F76C6E17B3}"/>
    <dgm:cxn modelId="{77585B4C-B8ED-584F-8675-49F5CBF82A6B}" srcId="{5BDC6E5A-1556-4FC1-AE8E-194C32279DCD}" destId="{7737EB1B-D1F3-E74C-8F4C-7D52FE55104F}" srcOrd="1" destOrd="0" parTransId="{88494DB5-9562-324D-BB66-B33B0747489F}" sibTransId="{0B493B36-4342-454C-B330-0F0DB8BC7AA9}"/>
    <dgm:cxn modelId="{02ECC852-872F-9F4D-A99A-32A0DFDCC692}" type="presOf" srcId="{BFC11933-5972-D44E-B52C-CF977A581127}" destId="{CAD42AFC-E87B-4AB7-9C83-492BAEEDDC71}" srcOrd="0" destOrd="1" presId="urn:microsoft.com/office/officeart/2018/2/layout/IconVerticalSolidList"/>
    <dgm:cxn modelId="{9CF07453-6F17-DC49-AEC3-B585747C4AE1}" type="presOf" srcId="{622C1F57-DB40-4220-BF37-022CA07F080C}" destId="{4497BD0A-BDA7-4560-A720-39E3D984C0B3}" srcOrd="0" destOrd="0" presId="urn:microsoft.com/office/officeart/2018/2/layout/IconVerticalSolidList"/>
    <dgm:cxn modelId="{7C976C69-9633-0945-8D16-FDAA9D414E96}" type="presOf" srcId="{1864DF3B-C7AF-C54E-8494-3DCDAD6278D9}" destId="{1CAFD00A-D1B4-7748-84CD-AC22276479B3}" srcOrd="0" destOrd="0" presId="urn:microsoft.com/office/officeart/2018/2/layout/IconVerticalSolidList"/>
    <dgm:cxn modelId="{3A3E0E6A-FAE9-984F-9474-2CE64005048E}" type="presOf" srcId="{8CEEA6B7-43FD-9545-9654-14EEA24DDBC8}" destId="{578E8C8A-AEE1-4D3A-9063-3425AD6F82FA}" srcOrd="0" destOrd="0" presId="urn:microsoft.com/office/officeart/2018/2/layout/IconVerticalSolidList"/>
    <dgm:cxn modelId="{006D8B7A-2629-1C4C-89EE-148C0E90038F}" srcId="{1D455018-855E-4E19-B53E-33D55420DB0A}" destId="{B8619685-2F1A-8C4C-99ED-C0E75617D0FE}" srcOrd="0" destOrd="0" parTransId="{851B49DF-FEB0-B042-9944-A24997ADF433}" sibTransId="{B7E3B4A8-915B-A944-AB69-CF2A366E0DC7}"/>
    <dgm:cxn modelId="{97F4EF7D-446D-FC4C-89A0-DF60F8F6C485}" type="presOf" srcId="{25C472D7-D88A-4DFD-A683-84B32DFA1C21}" destId="{2C4DA7B8-2418-43B4-AD77-E0068AE941A3}" srcOrd="0" destOrd="0" presId="urn:microsoft.com/office/officeart/2018/2/layout/IconVerticalSolidList"/>
    <dgm:cxn modelId="{FE885682-DEB2-5342-A2B4-2CB3BBEB1331}" type="presOf" srcId="{57DD0797-CCCD-014B-A529-FC67B5CD75CA}" destId="{FC48359C-5E9C-41C7-A923-3331F898226C}" srcOrd="0" destOrd="0" presId="urn:microsoft.com/office/officeart/2018/2/layout/IconVerticalSolidList"/>
    <dgm:cxn modelId="{E707B1A7-4BB0-4B47-916F-603CF15FFC97}" type="presOf" srcId="{638404A4-B65F-4750-A57B-E2EE30755745}" destId="{BAAC5FA7-CCAD-44F4-8B02-E7119269C859}" srcOrd="0" destOrd="0" presId="urn:microsoft.com/office/officeart/2018/2/layout/IconVerticalSolidList"/>
    <dgm:cxn modelId="{DF9209A9-C2A2-449F-83DB-3B1C0646F09C}" srcId="{622C1F57-DB40-4220-BF37-022CA07F080C}" destId="{638404A4-B65F-4750-A57B-E2EE30755745}" srcOrd="2" destOrd="0" parTransId="{34053BE5-8D7B-48C4-B357-4DF0364F03A9}" sibTransId="{D5661713-A0DD-413A-BDE5-757BD9C4E54F}"/>
    <dgm:cxn modelId="{5829CDAF-0862-044A-8F0D-595507C32619}" srcId="{25C472D7-D88A-4DFD-A683-84B32DFA1C21}" destId="{BFC11933-5972-D44E-B52C-CF977A581127}" srcOrd="1" destOrd="0" parTransId="{1C37DAE7-4485-754A-938D-854AB280605B}" sibTransId="{7646A39C-99EF-3040-91F0-7B7779C24B51}"/>
    <dgm:cxn modelId="{F2DFB0B1-D50F-45B3-A7F4-52677B9B4D6B}" srcId="{622C1F57-DB40-4220-BF37-022CA07F080C}" destId="{25C472D7-D88A-4DFD-A683-84B32DFA1C21}" srcOrd="3" destOrd="0" parTransId="{C901D30A-715A-49F1-BC3C-D6FBF4351FFC}" sibTransId="{01333323-BED7-4FC6-9952-8AA87268EDCD}"/>
    <dgm:cxn modelId="{53827DC3-4306-5141-9037-FECFD5E47A15}" srcId="{638404A4-B65F-4750-A57B-E2EE30755745}" destId="{57DD0797-CCCD-014B-A529-FC67B5CD75CA}" srcOrd="0" destOrd="0" parTransId="{BE44A7B0-D6B7-FE47-8413-A28075BBC792}" sibTransId="{8D91C747-D4AC-5048-9CB8-1005EB7E9EA3}"/>
    <dgm:cxn modelId="{D8F3D3CD-A0B1-F142-B11C-85CF983B963B}" srcId="{1D455018-855E-4E19-B53E-33D55420DB0A}" destId="{C454FE59-9357-2043-9E75-1EE4E21AA319}" srcOrd="1" destOrd="0" parTransId="{17094E76-7D31-874C-A28F-A80DFAB6FC37}" sibTransId="{61290ACC-7CA7-E34E-8F2B-0E7F8F3FB567}"/>
    <dgm:cxn modelId="{4811C9D4-AA66-3241-B499-0A52E1463AF9}" srcId="{89CFE323-993A-6F4F-AE37-45E622221B09}" destId="{C7C1CF20-0D35-DB42-94B1-EDAB2014FFE3}" srcOrd="1" destOrd="0" parTransId="{A5CD2649-3464-884A-B3CB-97186B6D63AB}" sibTransId="{77391329-0CA8-E04E-BD2D-11619C737F91}"/>
    <dgm:cxn modelId="{6CB85AD7-51BB-5E48-8ADC-A1538DB0D407}" type="presOf" srcId="{66DDA4C6-1E92-A74C-B245-7413F0852C1A}" destId="{CAD42AFC-E87B-4AB7-9C83-492BAEEDDC71}" srcOrd="0" destOrd="0" presId="urn:microsoft.com/office/officeart/2018/2/layout/IconVerticalSolidList"/>
    <dgm:cxn modelId="{B39476D7-3E2A-A748-957E-C29D6A52BBAE}" srcId="{25C472D7-D88A-4DFD-A683-84B32DFA1C21}" destId="{66DDA4C6-1E92-A74C-B245-7413F0852C1A}" srcOrd="0" destOrd="0" parTransId="{93CD0060-A26E-E044-90D4-55426BE2AC28}" sibTransId="{2B00C9F3-8622-6443-9FC7-BC460010CFBF}"/>
    <dgm:cxn modelId="{38E01AD8-218E-7441-BE67-295A65AC75BB}" type="presOf" srcId="{5BDC6E5A-1556-4FC1-AE8E-194C32279DCD}" destId="{7A755484-FD21-4B76-B08E-DDFCA06F5F9F}" srcOrd="0" destOrd="0" presId="urn:microsoft.com/office/officeart/2018/2/layout/IconVerticalSolidList"/>
    <dgm:cxn modelId="{9E9447E7-4D41-144B-83D1-71CA8F14C2C6}" type="presOf" srcId="{C7C1CF20-0D35-DB42-94B1-EDAB2014FFE3}" destId="{1CAFD00A-D1B4-7748-84CD-AC22276479B3}" srcOrd="0" destOrd="1" presId="urn:microsoft.com/office/officeart/2018/2/layout/IconVerticalSolidList"/>
    <dgm:cxn modelId="{F69830FE-D53D-3C4C-8E56-747BBF705507}" type="presOf" srcId="{C454FE59-9357-2043-9E75-1EE4E21AA319}" destId="{65BC95C3-D5F6-47EB-8ED2-F29422C77872}" srcOrd="0" destOrd="1" presId="urn:microsoft.com/office/officeart/2018/2/layout/IconVerticalSolidList"/>
    <dgm:cxn modelId="{15B7BD70-4A4F-EB40-97F2-B76D56E793E3}" type="presParOf" srcId="{4497BD0A-BDA7-4560-A720-39E3D984C0B3}" destId="{A768CB33-6205-4844-A60B-EBE9B85E7D7C}" srcOrd="0" destOrd="0" presId="urn:microsoft.com/office/officeart/2018/2/layout/IconVerticalSolidList"/>
    <dgm:cxn modelId="{65CED7AC-1495-4D44-9C51-E24725760F31}" type="presParOf" srcId="{A768CB33-6205-4844-A60B-EBE9B85E7D7C}" destId="{6516CE87-784C-944A-8AF3-106EB46952AA}" srcOrd="0" destOrd="0" presId="urn:microsoft.com/office/officeart/2018/2/layout/IconVerticalSolidList"/>
    <dgm:cxn modelId="{731141D6-6F43-EA43-8FD7-30D7B65F5A45}" type="presParOf" srcId="{A768CB33-6205-4844-A60B-EBE9B85E7D7C}" destId="{83B3836B-B090-C344-829E-CCF1CC39C2E5}" srcOrd="1" destOrd="0" presId="urn:microsoft.com/office/officeart/2018/2/layout/IconVerticalSolidList"/>
    <dgm:cxn modelId="{2E3D69CC-4409-8C4E-8BA4-2CFEB77A448B}" type="presParOf" srcId="{A768CB33-6205-4844-A60B-EBE9B85E7D7C}" destId="{7419D72B-4955-324C-9F94-2E2DB136694C}" srcOrd="2" destOrd="0" presId="urn:microsoft.com/office/officeart/2018/2/layout/IconVerticalSolidList"/>
    <dgm:cxn modelId="{32A95F39-6901-494A-8C71-6A6EBE610EC3}" type="presParOf" srcId="{A768CB33-6205-4844-A60B-EBE9B85E7D7C}" destId="{999CF893-7D91-C64A-B014-955102B81328}" srcOrd="3" destOrd="0" presId="urn:microsoft.com/office/officeart/2018/2/layout/IconVerticalSolidList"/>
    <dgm:cxn modelId="{5BA4DC9E-CDD4-0E41-9200-7DDFF0C0BC5A}" type="presParOf" srcId="{A768CB33-6205-4844-A60B-EBE9B85E7D7C}" destId="{1CAFD00A-D1B4-7748-84CD-AC22276479B3}" srcOrd="4" destOrd="0" presId="urn:microsoft.com/office/officeart/2018/2/layout/IconVerticalSolidList"/>
    <dgm:cxn modelId="{0F2CAA19-FF43-B643-8552-7632D6C10F77}" type="presParOf" srcId="{4497BD0A-BDA7-4560-A720-39E3D984C0B3}" destId="{D9984117-4295-CE41-BF89-38F9CD736C8E}" srcOrd="1" destOrd="0" presId="urn:microsoft.com/office/officeart/2018/2/layout/IconVerticalSolidList"/>
    <dgm:cxn modelId="{4241EECD-7DFE-0B4C-8140-1301E0250618}" type="presParOf" srcId="{4497BD0A-BDA7-4560-A720-39E3D984C0B3}" destId="{25E43F48-55A9-4B63-B688-5A4ED2612790}" srcOrd="2" destOrd="0" presId="urn:microsoft.com/office/officeart/2018/2/layout/IconVerticalSolidList"/>
    <dgm:cxn modelId="{D0939FC8-C189-A247-8104-941AEC4D7AF8}" type="presParOf" srcId="{25E43F48-55A9-4B63-B688-5A4ED2612790}" destId="{07AB980C-21E5-4748-B329-3259F6C455AF}" srcOrd="0" destOrd="0" presId="urn:microsoft.com/office/officeart/2018/2/layout/IconVerticalSolidList"/>
    <dgm:cxn modelId="{903281C7-E2DD-8F4F-BED4-1DD073E7EA16}" type="presParOf" srcId="{25E43F48-55A9-4B63-B688-5A4ED2612790}" destId="{7BD23909-2512-4754-9060-2DA6305F8E60}" srcOrd="1" destOrd="0" presId="urn:microsoft.com/office/officeart/2018/2/layout/IconVerticalSolidList"/>
    <dgm:cxn modelId="{ADEF8EB9-0B64-1141-9F1F-4DCADD7AAE2D}" type="presParOf" srcId="{25E43F48-55A9-4B63-B688-5A4ED2612790}" destId="{446A88BD-9070-415E-B57C-E0ABD4EBF543}" srcOrd="2" destOrd="0" presId="urn:microsoft.com/office/officeart/2018/2/layout/IconVerticalSolidList"/>
    <dgm:cxn modelId="{5F03A164-438D-9D40-AF95-1FCC2C6E67F0}" type="presParOf" srcId="{25E43F48-55A9-4B63-B688-5A4ED2612790}" destId="{7A755484-FD21-4B76-B08E-DDFCA06F5F9F}" srcOrd="3" destOrd="0" presId="urn:microsoft.com/office/officeart/2018/2/layout/IconVerticalSolidList"/>
    <dgm:cxn modelId="{6B4E5442-3252-8B4F-90E7-BE740A2C7FED}" type="presParOf" srcId="{25E43F48-55A9-4B63-B688-5A4ED2612790}" destId="{578E8C8A-AEE1-4D3A-9063-3425AD6F82FA}" srcOrd="4" destOrd="0" presId="urn:microsoft.com/office/officeart/2018/2/layout/IconVerticalSolidList"/>
    <dgm:cxn modelId="{D51EF8DB-E231-D246-BF4B-53BE9B1640C5}" type="presParOf" srcId="{4497BD0A-BDA7-4560-A720-39E3D984C0B3}" destId="{528B1569-05D4-4E42-80EA-C805348C65AE}" srcOrd="3" destOrd="0" presId="urn:microsoft.com/office/officeart/2018/2/layout/IconVerticalSolidList"/>
    <dgm:cxn modelId="{11802BBD-8382-9846-8C9E-C1D78724FDE4}" type="presParOf" srcId="{4497BD0A-BDA7-4560-A720-39E3D984C0B3}" destId="{B96EC537-1F06-42BA-88C5-871DF472FC73}" srcOrd="4" destOrd="0" presId="urn:microsoft.com/office/officeart/2018/2/layout/IconVerticalSolidList"/>
    <dgm:cxn modelId="{6405228E-8935-9842-B5BA-F0FB57F67212}" type="presParOf" srcId="{B96EC537-1F06-42BA-88C5-871DF472FC73}" destId="{F7E65AE8-EA76-41CC-91F2-CAEDB70FDF1B}" srcOrd="0" destOrd="0" presId="urn:microsoft.com/office/officeart/2018/2/layout/IconVerticalSolidList"/>
    <dgm:cxn modelId="{CB906508-7FF0-054E-9462-8E1B7BFA2715}" type="presParOf" srcId="{B96EC537-1F06-42BA-88C5-871DF472FC73}" destId="{04B032D7-26CA-403D-A26B-6349EA50A4E7}" srcOrd="1" destOrd="0" presId="urn:microsoft.com/office/officeart/2018/2/layout/IconVerticalSolidList"/>
    <dgm:cxn modelId="{F87A48AA-B7E3-D049-A451-7AB53B90EE84}" type="presParOf" srcId="{B96EC537-1F06-42BA-88C5-871DF472FC73}" destId="{1F6A7786-3797-426D-B5BE-8CAF244BF56A}" srcOrd="2" destOrd="0" presId="urn:microsoft.com/office/officeart/2018/2/layout/IconVerticalSolidList"/>
    <dgm:cxn modelId="{133643B2-789E-A342-B511-30F0A3F3F56C}" type="presParOf" srcId="{B96EC537-1F06-42BA-88C5-871DF472FC73}" destId="{BAAC5FA7-CCAD-44F4-8B02-E7119269C859}" srcOrd="3" destOrd="0" presId="urn:microsoft.com/office/officeart/2018/2/layout/IconVerticalSolidList"/>
    <dgm:cxn modelId="{E4F3DE26-6B56-4245-B392-528E5B1EDCCB}" type="presParOf" srcId="{B96EC537-1F06-42BA-88C5-871DF472FC73}" destId="{FC48359C-5E9C-41C7-A923-3331F898226C}" srcOrd="4" destOrd="0" presId="urn:microsoft.com/office/officeart/2018/2/layout/IconVerticalSolidList"/>
    <dgm:cxn modelId="{37D0A3D5-013A-B949-B996-53EF92816314}" type="presParOf" srcId="{4497BD0A-BDA7-4560-A720-39E3D984C0B3}" destId="{F24AD9C3-E326-4CD2-8F53-413BE21D80B2}" srcOrd="5" destOrd="0" presId="urn:microsoft.com/office/officeart/2018/2/layout/IconVerticalSolidList"/>
    <dgm:cxn modelId="{AFF9B9CB-1A0A-344D-A9A4-BD1B792DBFD8}" type="presParOf" srcId="{4497BD0A-BDA7-4560-A720-39E3D984C0B3}" destId="{FC45072E-FEC9-4289-A597-7BA51D44815F}" srcOrd="6" destOrd="0" presId="urn:microsoft.com/office/officeart/2018/2/layout/IconVerticalSolidList"/>
    <dgm:cxn modelId="{674D0940-72AA-5049-80B5-A2B10BBD7BAE}" type="presParOf" srcId="{FC45072E-FEC9-4289-A597-7BA51D44815F}" destId="{D03A83AD-C33C-44A7-9D6D-D9EBB81E3916}" srcOrd="0" destOrd="0" presId="urn:microsoft.com/office/officeart/2018/2/layout/IconVerticalSolidList"/>
    <dgm:cxn modelId="{C1818636-EBF8-5743-BBD5-BAFE63B2882F}" type="presParOf" srcId="{FC45072E-FEC9-4289-A597-7BA51D44815F}" destId="{F3E07F44-4C28-4E8C-90A7-A3D596906A09}" srcOrd="1" destOrd="0" presId="urn:microsoft.com/office/officeart/2018/2/layout/IconVerticalSolidList"/>
    <dgm:cxn modelId="{8C27DA06-28A8-484B-AE69-5467995C4268}" type="presParOf" srcId="{FC45072E-FEC9-4289-A597-7BA51D44815F}" destId="{4A35FD2C-0FCE-45DF-A361-B7BFEB2F564C}" srcOrd="2" destOrd="0" presId="urn:microsoft.com/office/officeart/2018/2/layout/IconVerticalSolidList"/>
    <dgm:cxn modelId="{09B92A8F-C2E9-414B-834B-4E519A517CA7}" type="presParOf" srcId="{FC45072E-FEC9-4289-A597-7BA51D44815F}" destId="{2C4DA7B8-2418-43B4-AD77-E0068AE941A3}" srcOrd="3" destOrd="0" presId="urn:microsoft.com/office/officeart/2018/2/layout/IconVerticalSolidList"/>
    <dgm:cxn modelId="{88814036-452A-D54B-ADAE-B4D727354FC3}" type="presParOf" srcId="{FC45072E-FEC9-4289-A597-7BA51D44815F}" destId="{CAD42AFC-E87B-4AB7-9C83-492BAEEDDC71}" srcOrd="4" destOrd="0" presId="urn:microsoft.com/office/officeart/2018/2/layout/IconVerticalSolidList"/>
    <dgm:cxn modelId="{F71FBE14-3B29-0947-BC43-71E68A44CF6F}" type="presParOf" srcId="{4497BD0A-BDA7-4560-A720-39E3D984C0B3}" destId="{8838DEF5-52BC-4317-A4F6-793A388E2F89}" srcOrd="7" destOrd="0" presId="urn:microsoft.com/office/officeart/2018/2/layout/IconVerticalSolidList"/>
    <dgm:cxn modelId="{27EBA262-C4D2-E340-A605-1396BDE71E27}" type="presParOf" srcId="{4497BD0A-BDA7-4560-A720-39E3D984C0B3}" destId="{146CB3B0-AC4F-41ED-BE6A-9EBCDD6BDE14}" srcOrd="8" destOrd="0" presId="urn:microsoft.com/office/officeart/2018/2/layout/IconVerticalSolidList"/>
    <dgm:cxn modelId="{6B88AE22-2C62-BC4E-AEED-963A1B1AE280}" type="presParOf" srcId="{146CB3B0-AC4F-41ED-BE6A-9EBCDD6BDE14}" destId="{3DEFFC6C-3EC9-4B56-A36A-5F2C1F16BB3A}" srcOrd="0" destOrd="0" presId="urn:microsoft.com/office/officeart/2018/2/layout/IconVerticalSolidList"/>
    <dgm:cxn modelId="{7AFE3CF6-261A-A848-94CB-8E61862864F3}" type="presParOf" srcId="{146CB3B0-AC4F-41ED-BE6A-9EBCDD6BDE14}" destId="{15A1841D-A61A-4EBE-A29C-B073339E619B}" srcOrd="1" destOrd="0" presId="urn:microsoft.com/office/officeart/2018/2/layout/IconVerticalSolidList"/>
    <dgm:cxn modelId="{A1F3BE07-499A-554E-8D55-08C508E538E3}" type="presParOf" srcId="{146CB3B0-AC4F-41ED-BE6A-9EBCDD6BDE14}" destId="{2F80B3D5-5FE8-40FC-9FD3-C97C75E9F4CD}" srcOrd="2" destOrd="0" presId="urn:microsoft.com/office/officeart/2018/2/layout/IconVerticalSolidList"/>
    <dgm:cxn modelId="{789F2BAB-1E73-E543-9067-B628AB78FA16}" type="presParOf" srcId="{146CB3B0-AC4F-41ED-BE6A-9EBCDD6BDE14}" destId="{9860A547-274A-400B-99A3-5F86B212E335}" srcOrd="3" destOrd="0" presId="urn:microsoft.com/office/officeart/2018/2/layout/IconVerticalSolidList"/>
    <dgm:cxn modelId="{EE48CEAF-76EF-D54E-B092-CC101AE3B172}" type="presParOf" srcId="{146CB3B0-AC4F-41ED-BE6A-9EBCDD6BDE14}" destId="{65BC95C3-D5F6-47EB-8ED2-F29422C7787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257955-EBEB-457B-BE30-8E3A9FB9E0FC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62D3AA-B422-422D-A318-4A948AC8162A}">
      <dgm:prSet/>
      <dgm:spPr/>
      <dgm:t>
        <a:bodyPr/>
        <a:lstStyle/>
        <a:p>
          <a:r>
            <a:rPr lang="en-US"/>
            <a:t>Instrument scientists:</a:t>
          </a:r>
        </a:p>
      </dgm:t>
    </dgm:pt>
    <dgm:pt modelId="{1DF7F481-ED61-4411-9CE4-6D23B36ED402}" type="parTrans" cxnId="{7065DC47-D01B-4886-8314-FB7D85C99D0F}">
      <dgm:prSet/>
      <dgm:spPr/>
      <dgm:t>
        <a:bodyPr/>
        <a:lstStyle/>
        <a:p>
          <a:endParaRPr lang="en-US"/>
        </a:p>
      </dgm:t>
    </dgm:pt>
    <dgm:pt modelId="{82369433-1D8C-4BDF-8AD3-02737C470961}" type="sibTrans" cxnId="{7065DC47-D01B-4886-8314-FB7D85C99D0F}">
      <dgm:prSet/>
      <dgm:spPr/>
      <dgm:t>
        <a:bodyPr/>
        <a:lstStyle/>
        <a:p>
          <a:endParaRPr lang="en-US"/>
        </a:p>
      </dgm:t>
    </dgm:pt>
    <dgm:pt modelId="{73646163-D483-4478-9386-6BB4163F3278}">
      <dgm:prSet/>
      <dgm:spPr/>
      <dgm:t>
        <a:bodyPr/>
        <a:lstStyle/>
        <a:p>
          <a:r>
            <a:rPr lang="en-US"/>
            <a:t>Developers:</a:t>
          </a:r>
        </a:p>
      </dgm:t>
    </dgm:pt>
    <dgm:pt modelId="{11FCB074-7D86-4249-8D89-2A96E5E6CC98}" type="parTrans" cxnId="{7FEABAEA-A6FC-4FB6-9768-7B5E4BE12DE7}">
      <dgm:prSet/>
      <dgm:spPr/>
      <dgm:t>
        <a:bodyPr/>
        <a:lstStyle/>
        <a:p>
          <a:endParaRPr lang="en-US"/>
        </a:p>
      </dgm:t>
    </dgm:pt>
    <dgm:pt modelId="{78B5172F-167C-4F24-B6B9-F3DBA2DB28B9}" type="sibTrans" cxnId="{7FEABAEA-A6FC-4FB6-9768-7B5E4BE12DE7}">
      <dgm:prSet/>
      <dgm:spPr/>
      <dgm:t>
        <a:bodyPr/>
        <a:lstStyle/>
        <a:p>
          <a:endParaRPr lang="en-US"/>
        </a:p>
      </dgm:t>
    </dgm:pt>
    <dgm:pt modelId="{C3344B32-86C9-4E72-A511-D369F28B756C}">
      <dgm:prSet/>
      <dgm:spPr/>
      <dgm:t>
        <a:bodyPr/>
        <a:lstStyle/>
        <a:p>
          <a:r>
            <a:rPr lang="en-US"/>
            <a:t>Scientists:</a:t>
          </a:r>
        </a:p>
      </dgm:t>
    </dgm:pt>
    <dgm:pt modelId="{66B8739D-7603-4151-B2A0-1C1AF38C73C1}" type="parTrans" cxnId="{7F8029F0-B18C-495F-A8F5-C04C234E6F04}">
      <dgm:prSet/>
      <dgm:spPr/>
      <dgm:t>
        <a:bodyPr/>
        <a:lstStyle/>
        <a:p>
          <a:endParaRPr lang="en-US"/>
        </a:p>
      </dgm:t>
    </dgm:pt>
    <dgm:pt modelId="{BCBE65F3-F812-48F9-99F9-1C86EAB8D603}" type="sibTrans" cxnId="{7F8029F0-B18C-495F-A8F5-C04C234E6F04}">
      <dgm:prSet/>
      <dgm:spPr/>
      <dgm:t>
        <a:bodyPr/>
        <a:lstStyle/>
        <a:p>
          <a:endParaRPr lang="en-US"/>
        </a:p>
      </dgm:t>
    </dgm:pt>
    <dgm:pt modelId="{A0562D76-6CE6-42DB-A4AC-25A921D187A6}">
      <dgm:prSet/>
      <dgm:spPr/>
      <dgm:t>
        <a:bodyPr/>
        <a:lstStyle/>
        <a:p>
          <a:r>
            <a:rPr lang="en-US"/>
            <a:t>Engineers:</a:t>
          </a:r>
        </a:p>
      </dgm:t>
    </dgm:pt>
    <dgm:pt modelId="{4A02F633-3A59-4F5A-AA53-2FA36874B845}" type="parTrans" cxnId="{94E5192B-985E-4D4E-9D8D-DC8B3C19239A}">
      <dgm:prSet/>
      <dgm:spPr/>
      <dgm:t>
        <a:bodyPr/>
        <a:lstStyle/>
        <a:p>
          <a:endParaRPr lang="en-US"/>
        </a:p>
      </dgm:t>
    </dgm:pt>
    <dgm:pt modelId="{BD43BDF7-719D-4F51-B678-A2D853731B32}" type="sibTrans" cxnId="{94E5192B-985E-4D4E-9D8D-DC8B3C19239A}">
      <dgm:prSet/>
      <dgm:spPr/>
      <dgm:t>
        <a:bodyPr/>
        <a:lstStyle/>
        <a:p>
          <a:endParaRPr lang="en-US"/>
        </a:p>
      </dgm:t>
    </dgm:pt>
    <dgm:pt modelId="{B8546E8F-5693-514A-A461-AF5DD90BB81E}">
      <dgm:prSet/>
      <dgm:spPr/>
      <dgm:t>
        <a:bodyPr/>
        <a:lstStyle/>
        <a:p>
          <a:r>
            <a:rPr lang="en-US"/>
            <a:t>Monitoring, specification, scheduling, performance, QA, calibration and operational procedures, shakedowns</a:t>
          </a:r>
        </a:p>
      </dgm:t>
    </dgm:pt>
    <dgm:pt modelId="{36E79302-EAAC-0D41-A019-13A5B3B279B5}" type="parTrans" cxnId="{1F59A98B-CDFC-6042-8F78-AE886BE49454}">
      <dgm:prSet/>
      <dgm:spPr/>
      <dgm:t>
        <a:bodyPr/>
        <a:lstStyle/>
        <a:p>
          <a:endParaRPr lang="en-GB"/>
        </a:p>
      </dgm:t>
    </dgm:pt>
    <dgm:pt modelId="{38280587-E51E-D941-B0B0-2CDBE9352911}" type="sibTrans" cxnId="{1F59A98B-CDFC-6042-8F78-AE886BE49454}">
      <dgm:prSet/>
      <dgm:spPr/>
      <dgm:t>
        <a:bodyPr/>
        <a:lstStyle/>
        <a:p>
          <a:endParaRPr lang="en-GB"/>
        </a:p>
      </dgm:t>
    </dgm:pt>
    <dgm:pt modelId="{13A7864F-9BDF-754A-B039-C0EC39C33013}">
      <dgm:prSet/>
      <dgm:spPr/>
      <dgm:t>
        <a:bodyPr/>
        <a:lstStyle/>
        <a:p>
          <a:r>
            <a:rPr lang="en-US"/>
            <a:t>Monitoring, specification, scheduling, performance, QA &amp; metric definition, calibration and operational procedures, test proposal and specification tool, requirements, shakedowns, commission pipelines</a:t>
          </a:r>
        </a:p>
      </dgm:t>
    </dgm:pt>
    <dgm:pt modelId="{45271976-05AC-2C47-897D-EA726C2D1700}" type="parTrans" cxnId="{2F6435E8-B3C8-8642-8042-2C25AF162A4D}">
      <dgm:prSet/>
      <dgm:spPr/>
      <dgm:t>
        <a:bodyPr/>
        <a:lstStyle/>
        <a:p>
          <a:endParaRPr lang="en-GB"/>
        </a:p>
      </dgm:t>
    </dgm:pt>
    <dgm:pt modelId="{C2E75A05-024E-7A43-B9FF-0ED9B24EEFEE}" type="sibTrans" cxnId="{2F6435E8-B3C8-8642-8042-2C25AF162A4D}">
      <dgm:prSet/>
      <dgm:spPr/>
      <dgm:t>
        <a:bodyPr/>
        <a:lstStyle/>
        <a:p>
          <a:endParaRPr lang="en-GB"/>
        </a:p>
      </dgm:t>
    </dgm:pt>
    <dgm:pt modelId="{AF9F8385-042B-7E47-A7B8-B631EC3F650D}">
      <dgm:prSet/>
      <dgm:spPr/>
      <dgm:t>
        <a:bodyPr/>
        <a:lstStyle/>
        <a:p>
          <a:r>
            <a:rPr lang="en-US"/>
            <a:t>Knowledge share, bug fixing &amp; optimization</a:t>
          </a:r>
        </a:p>
      </dgm:t>
    </dgm:pt>
    <dgm:pt modelId="{CB347ECF-16C7-8D4F-812F-40AD7F0CE51C}" type="parTrans" cxnId="{660AC1FF-315C-E746-909B-20BFCBB4C1FC}">
      <dgm:prSet/>
      <dgm:spPr/>
      <dgm:t>
        <a:bodyPr/>
        <a:lstStyle/>
        <a:p>
          <a:endParaRPr lang="en-GB"/>
        </a:p>
      </dgm:t>
    </dgm:pt>
    <dgm:pt modelId="{11445D04-0330-2B45-A166-602037A49ADC}" type="sibTrans" cxnId="{660AC1FF-315C-E746-909B-20BFCBB4C1FC}">
      <dgm:prSet/>
      <dgm:spPr/>
      <dgm:t>
        <a:bodyPr/>
        <a:lstStyle/>
        <a:p>
          <a:endParaRPr lang="en-GB"/>
        </a:p>
      </dgm:t>
    </dgm:pt>
    <dgm:pt modelId="{A629AFC7-A45E-C94D-8836-7FCC3B5CDEB3}">
      <dgm:prSet/>
      <dgm:spPr/>
      <dgm:t>
        <a:bodyPr/>
        <a:lstStyle/>
        <a:p>
          <a:r>
            <a:rPr lang="en-US"/>
            <a:t>QA metrics definition, test proposal and specification tool, test system  monitoring tools, commission pipelines</a:t>
          </a:r>
        </a:p>
      </dgm:t>
    </dgm:pt>
    <dgm:pt modelId="{2931805A-8D50-C243-B1F3-34D81E91DE77}" type="parTrans" cxnId="{4D76890F-802E-E246-A807-867D58EC7B85}">
      <dgm:prSet/>
      <dgm:spPr/>
      <dgm:t>
        <a:bodyPr/>
        <a:lstStyle/>
        <a:p>
          <a:endParaRPr lang="en-GB"/>
        </a:p>
      </dgm:t>
    </dgm:pt>
    <dgm:pt modelId="{7B2E133B-5E93-3747-993C-0A6CFC0C4A1F}" type="sibTrans" cxnId="{4D76890F-802E-E246-A807-867D58EC7B85}">
      <dgm:prSet/>
      <dgm:spPr/>
      <dgm:t>
        <a:bodyPr/>
        <a:lstStyle/>
        <a:p>
          <a:endParaRPr lang="en-GB"/>
        </a:p>
      </dgm:t>
    </dgm:pt>
    <dgm:pt modelId="{9B61097E-3859-7245-BDFD-1AF2358DFCB9}">
      <dgm:prSet/>
      <dgm:spPr/>
      <dgm:t>
        <a:bodyPr/>
        <a:lstStyle/>
        <a:p>
          <a:r>
            <a:rPr lang="en-US"/>
            <a:t>Metric definition QA, optimization maintenance processes, performance, test system monitoring tools</a:t>
          </a:r>
        </a:p>
      </dgm:t>
    </dgm:pt>
    <dgm:pt modelId="{9A7E77C5-0ADC-6141-A4C4-3001B408A3DE}" type="parTrans" cxnId="{50CE6E9A-5D64-E94B-A48D-D6F5AEE0AA21}">
      <dgm:prSet/>
      <dgm:spPr/>
      <dgm:t>
        <a:bodyPr/>
        <a:lstStyle/>
        <a:p>
          <a:endParaRPr lang="en-GB"/>
        </a:p>
      </dgm:t>
    </dgm:pt>
    <dgm:pt modelId="{0F08EDB6-DE37-374C-A625-FA5E9C9C961B}" type="sibTrans" cxnId="{50CE6E9A-5D64-E94B-A48D-D6F5AEE0AA21}">
      <dgm:prSet/>
      <dgm:spPr/>
      <dgm:t>
        <a:bodyPr/>
        <a:lstStyle/>
        <a:p>
          <a:endParaRPr lang="en-GB"/>
        </a:p>
      </dgm:t>
    </dgm:pt>
    <dgm:pt modelId="{CA92556D-9717-4BFD-8C9C-19242F730371}">
      <dgm:prSet phldr="0"/>
      <dgm:spPr/>
      <dgm:t>
        <a:bodyPr/>
        <a:lstStyle/>
        <a:p>
          <a:r>
            <a:rPr lang="en-US" dirty="0">
              <a:latin typeface="Aptos Display"/>
              <a:cs typeface="Arial"/>
            </a:rPr>
            <a:t>Operators</a:t>
          </a:r>
          <a:r>
            <a:rPr lang="en-US"/>
            <a:t>:</a:t>
          </a:r>
          <a:endParaRPr lang="en-US" dirty="0">
            <a:latin typeface="Arial"/>
            <a:cs typeface="Arial"/>
          </a:endParaRPr>
        </a:p>
      </dgm:t>
    </dgm:pt>
    <dgm:pt modelId="{C1C78A32-59D5-4E46-879B-7E0267D91729}" type="parTrans" cxnId="{E2B6A6DD-F071-4AA1-ABEC-E1447CDFF688}">
      <dgm:prSet/>
      <dgm:spPr/>
      <dgm:t>
        <a:bodyPr/>
        <a:lstStyle/>
        <a:p>
          <a:endParaRPr lang="en-GB"/>
        </a:p>
      </dgm:t>
    </dgm:pt>
    <dgm:pt modelId="{A9DD0E98-EF13-4702-9D81-4F042C90FDE5}" type="sibTrans" cxnId="{E2B6A6DD-F071-4AA1-ABEC-E1447CDFF688}">
      <dgm:prSet/>
      <dgm:spPr/>
      <dgm:t>
        <a:bodyPr/>
        <a:lstStyle/>
        <a:p>
          <a:endParaRPr lang="en-GB"/>
        </a:p>
      </dgm:t>
    </dgm:pt>
    <dgm:pt modelId="{2F3D5D34-2E30-E04A-92AA-C3DE088461FF}" type="pres">
      <dgm:prSet presAssocID="{5B257955-EBEB-457B-BE30-8E3A9FB9E0FC}" presName="linear" presStyleCnt="0">
        <dgm:presLayoutVars>
          <dgm:dir/>
          <dgm:animLvl val="lvl"/>
          <dgm:resizeHandles val="exact"/>
        </dgm:presLayoutVars>
      </dgm:prSet>
      <dgm:spPr/>
    </dgm:pt>
    <dgm:pt modelId="{45642EB3-11C7-4652-A119-5C5E4EDA9FFA}" type="pres">
      <dgm:prSet presAssocID="{CA92556D-9717-4BFD-8C9C-19242F730371}" presName="parentLin" presStyleCnt="0"/>
      <dgm:spPr/>
    </dgm:pt>
    <dgm:pt modelId="{B2BA6BF2-2EB3-4739-891E-2AF1D0FD1FEC}" type="pres">
      <dgm:prSet presAssocID="{CA92556D-9717-4BFD-8C9C-19242F730371}" presName="parentLeftMargin" presStyleLbl="node1" presStyleIdx="0" presStyleCnt="5"/>
      <dgm:spPr/>
    </dgm:pt>
    <dgm:pt modelId="{494C8A36-0CCF-485A-A532-50193304BA00}" type="pres">
      <dgm:prSet presAssocID="{CA92556D-9717-4BFD-8C9C-19242F73037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EF2B0BE-1BD2-4D42-9416-72FBBB63DF9E}" type="pres">
      <dgm:prSet presAssocID="{CA92556D-9717-4BFD-8C9C-19242F730371}" presName="negativeSpace" presStyleCnt="0"/>
      <dgm:spPr/>
    </dgm:pt>
    <dgm:pt modelId="{217E389C-4EB8-452B-9094-4DBCA25111F9}" type="pres">
      <dgm:prSet presAssocID="{CA92556D-9717-4BFD-8C9C-19242F730371}" presName="childText" presStyleLbl="conFgAcc1" presStyleIdx="0" presStyleCnt="5">
        <dgm:presLayoutVars>
          <dgm:bulletEnabled val="1"/>
        </dgm:presLayoutVars>
      </dgm:prSet>
      <dgm:spPr/>
    </dgm:pt>
    <dgm:pt modelId="{E28EC1F9-D9BC-4362-B462-0CCCF584A7E7}" type="pres">
      <dgm:prSet presAssocID="{A9DD0E98-EF13-4702-9D81-4F042C90FDE5}" presName="spaceBetweenRectangles" presStyleCnt="0"/>
      <dgm:spPr/>
    </dgm:pt>
    <dgm:pt modelId="{E3802019-C1C7-6E44-9798-B9A19ACC7C2D}" type="pres">
      <dgm:prSet presAssocID="{F062D3AA-B422-422D-A318-4A948AC8162A}" presName="parentLin" presStyleCnt="0"/>
      <dgm:spPr/>
    </dgm:pt>
    <dgm:pt modelId="{04A706AB-6DC1-7240-9E7C-4C24506EED6A}" type="pres">
      <dgm:prSet presAssocID="{F062D3AA-B422-422D-A318-4A948AC8162A}" presName="parentLeftMargin" presStyleLbl="node1" presStyleIdx="0" presStyleCnt="5"/>
      <dgm:spPr/>
    </dgm:pt>
    <dgm:pt modelId="{F01DDBF0-2557-714E-85BD-BBD06D93C2E6}" type="pres">
      <dgm:prSet presAssocID="{F062D3AA-B422-422D-A318-4A948AC8162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ECD855A-FFE0-CD4C-9A2E-24554A18924D}" type="pres">
      <dgm:prSet presAssocID="{F062D3AA-B422-422D-A318-4A948AC8162A}" presName="negativeSpace" presStyleCnt="0"/>
      <dgm:spPr/>
    </dgm:pt>
    <dgm:pt modelId="{4411428B-216E-324B-8CB2-BBF31529EE3D}" type="pres">
      <dgm:prSet presAssocID="{F062D3AA-B422-422D-A318-4A948AC8162A}" presName="childText" presStyleLbl="conFgAcc1" presStyleIdx="1" presStyleCnt="5">
        <dgm:presLayoutVars>
          <dgm:bulletEnabled val="1"/>
        </dgm:presLayoutVars>
      </dgm:prSet>
      <dgm:spPr/>
    </dgm:pt>
    <dgm:pt modelId="{64D36176-F3BF-0042-B3AA-37A2E00A450F}" type="pres">
      <dgm:prSet presAssocID="{82369433-1D8C-4BDF-8AD3-02737C470961}" presName="spaceBetweenRectangles" presStyleCnt="0"/>
      <dgm:spPr/>
    </dgm:pt>
    <dgm:pt modelId="{BDA04B46-478A-8045-84BF-A2B3901E3EE2}" type="pres">
      <dgm:prSet presAssocID="{73646163-D483-4478-9386-6BB4163F3278}" presName="parentLin" presStyleCnt="0"/>
      <dgm:spPr/>
    </dgm:pt>
    <dgm:pt modelId="{F86A1939-C87D-E840-9FDB-3BA494D81AF8}" type="pres">
      <dgm:prSet presAssocID="{73646163-D483-4478-9386-6BB4163F3278}" presName="parentLeftMargin" presStyleLbl="node1" presStyleIdx="1" presStyleCnt="5"/>
      <dgm:spPr/>
    </dgm:pt>
    <dgm:pt modelId="{636D14ED-A24A-3E40-88B7-4BC7911BAE48}" type="pres">
      <dgm:prSet presAssocID="{73646163-D483-4478-9386-6BB4163F327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613A2E2-8C12-A848-966D-8D4A95C8B74B}" type="pres">
      <dgm:prSet presAssocID="{73646163-D483-4478-9386-6BB4163F3278}" presName="negativeSpace" presStyleCnt="0"/>
      <dgm:spPr/>
    </dgm:pt>
    <dgm:pt modelId="{51D644DB-423D-8846-9125-F0E85B48FDF5}" type="pres">
      <dgm:prSet presAssocID="{73646163-D483-4478-9386-6BB4163F3278}" presName="childText" presStyleLbl="conFgAcc1" presStyleIdx="2" presStyleCnt="5">
        <dgm:presLayoutVars>
          <dgm:bulletEnabled val="1"/>
        </dgm:presLayoutVars>
      </dgm:prSet>
      <dgm:spPr/>
    </dgm:pt>
    <dgm:pt modelId="{A7F00F26-015C-AD45-A321-C3AE32FC48C4}" type="pres">
      <dgm:prSet presAssocID="{78B5172F-167C-4F24-B6B9-F3DBA2DB28B9}" presName="spaceBetweenRectangles" presStyleCnt="0"/>
      <dgm:spPr/>
    </dgm:pt>
    <dgm:pt modelId="{88260292-A7B0-F94D-A1C1-F2B654BB1EF0}" type="pres">
      <dgm:prSet presAssocID="{C3344B32-86C9-4E72-A511-D369F28B756C}" presName="parentLin" presStyleCnt="0"/>
      <dgm:spPr/>
    </dgm:pt>
    <dgm:pt modelId="{2946A522-8D1E-E14A-B7FC-AF833D452A2D}" type="pres">
      <dgm:prSet presAssocID="{C3344B32-86C9-4E72-A511-D369F28B756C}" presName="parentLeftMargin" presStyleLbl="node1" presStyleIdx="2" presStyleCnt="5"/>
      <dgm:spPr/>
    </dgm:pt>
    <dgm:pt modelId="{ADF1A28B-B346-2F40-906C-93EB5BCD4FAE}" type="pres">
      <dgm:prSet presAssocID="{C3344B32-86C9-4E72-A511-D369F28B756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CB3CE3F-5D83-F24A-845E-F8E539291D6B}" type="pres">
      <dgm:prSet presAssocID="{C3344B32-86C9-4E72-A511-D369F28B756C}" presName="negativeSpace" presStyleCnt="0"/>
      <dgm:spPr/>
    </dgm:pt>
    <dgm:pt modelId="{FE902621-1B1C-9E4A-834C-7B89B6F7637F}" type="pres">
      <dgm:prSet presAssocID="{C3344B32-86C9-4E72-A511-D369F28B756C}" presName="childText" presStyleLbl="conFgAcc1" presStyleIdx="3" presStyleCnt="5">
        <dgm:presLayoutVars>
          <dgm:bulletEnabled val="1"/>
        </dgm:presLayoutVars>
      </dgm:prSet>
      <dgm:spPr/>
    </dgm:pt>
    <dgm:pt modelId="{660756EE-BEC6-D14B-8F58-A4D7915A33C8}" type="pres">
      <dgm:prSet presAssocID="{BCBE65F3-F812-48F9-99F9-1C86EAB8D603}" presName="spaceBetweenRectangles" presStyleCnt="0"/>
      <dgm:spPr/>
    </dgm:pt>
    <dgm:pt modelId="{83D0F3A6-AE23-6644-A8C4-5922B4797A31}" type="pres">
      <dgm:prSet presAssocID="{A0562D76-6CE6-42DB-A4AC-25A921D187A6}" presName="parentLin" presStyleCnt="0"/>
      <dgm:spPr/>
    </dgm:pt>
    <dgm:pt modelId="{73C8C946-264C-1740-9FBE-E39269CCF5B3}" type="pres">
      <dgm:prSet presAssocID="{A0562D76-6CE6-42DB-A4AC-25A921D187A6}" presName="parentLeftMargin" presStyleLbl="node1" presStyleIdx="3" presStyleCnt="5"/>
      <dgm:spPr/>
    </dgm:pt>
    <dgm:pt modelId="{D3DDADE0-2694-264B-A7E6-E6230B539516}" type="pres">
      <dgm:prSet presAssocID="{A0562D76-6CE6-42DB-A4AC-25A921D187A6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C0952607-6426-6D4E-A489-A1060BA409DF}" type="pres">
      <dgm:prSet presAssocID="{A0562D76-6CE6-42DB-A4AC-25A921D187A6}" presName="negativeSpace" presStyleCnt="0"/>
      <dgm:spPr/>
    </dgm:pt>
    <dgm:pt modelId="{F5311A53-40B4-EA4B-A690-2CFC5DBD1F7A}" type="pres">
      <dgm:prSet presAssocID="{A0562D76-6CE6-42DB-A4AC-25A921D187A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CDABA03-3E43-4526-97A8-26BE180656B6}" type="presOf" srcId="{9B61097E-3859-7245-BDFD-1AF2358DFCB9}" destId="{F5311A53-40B4-EA4B-A690-2CFC5DBD1F7A}" srcOrd="0" destOrd="0" presId="urn:microsoft.com/office/officeart/2005/8/layout/list1"/>
    <dgm:cxn modelId="{4D76890F-802E-E246-A807-867D58EC7B85}" srcId="{C3344B32-86C9-4E72-A511-D369F28B756C}" destId="{A629AFC7-A45E-C94D-8836-7FCC3B5CDEB3}" srcOrd="0" destOrd="0" parTransId="{2931805A-8D50-C243-B1F3-34D81E91DE77}" sibTransId="{7B2E133B-5E93-3747-993C-0A6CFC0C4A1F}"/>
    <dgm:cxn modelId="{60E58F13-EDC0-CD43-86D9-7DFBB0A6CFD2}" type="presOf" srcId="{5B257955-EBEB-457B-BE30-8E3A9FB9E0FC}" destId="{2F3D5D34-2E30-E04A-92AA-C3DE088461FF}" srcOrd="0" destOrd="0" presId="urn:microsoft.com/office/officeart/2005/8/layout/list1"/>
    <dgm:cxn modelId="{7139F214-6873-4CE5-A078-152772BF199A}" type="presOf" srcId="{A0562D76-6CE6-42DB-A4AC-25A921D187A6}" destId="{73C8C946-264C-1740-9FBE-E39269CCF5B3}" srcOrd="0" destOrd="0" presId="urn:microsoft.com/office/officeart/2005/8/layout/list1"/>
    <dgm:cxn modelId="{94E5192B-985E-4D4E-9D8D-DC8B3C19239A}" srcId="{5B257955-EBEB-457B-BE30-8E3A9FB9E0FC}" destId="{A0562D76-6CE6-42DB-A4AC-25A921D187A6}" srcOrd="4" destOrd="0" parTransId="{4A02F633-3A59-4F5A-AA53-2FA36874B845}" sibTransId="{BD43BDF7-719D-4F51-B678-A2D853731B32}"/>
    <dgm:cxn modelId="{3FF9272C-8D09-4F6A-85B1-ECBEF7CB2766}" type="presOf" srcId="{B8546E8F-5693-514A-A461-AF5DD90BB81E}" destId="{217E389C-4EB8-452B-9094-4DBCA25111F9}" srcOrd="0" destOrd="0" presId="urn:microsoft.com/office/officeart/2005/8/layout/list1"/>
    <dgm:cxn modelId="{AACFB83A-0159-4F35-8DEE-1E85964E5D9F}" type="presOf" srcId="{73646163-D483-4478-9386-6BB4163F3278}" destId="{F86A1939-C87D-E840-9FDB-3BA494D81AF8}" srcOrd="0" destOrd="0" presId="urn:microsoft.com/office/officeart/2005/8/layout/list1"/>
    <dgm:cxn modelId="{7065DC47-D01B-4886-8314-FB7D85C99D0F}" srcId="{5B257955-EBEB-457B-BE30-8E3A9FB9E0FC}" destId="{F062D3AA-B422-422D-A318-4A948AC8162A}" srcOrd="1" destOrd="0" parTransId="{1DF7F481-ED61-4411-9CE4-6D23B36ED402}" sibTransId="{82369433-1D8C-4BDF-8AD3-02737C470961}"/>
    <dgm:cxn modelId="{A06FDD60-D327-48C5-A7CF-5D9628A3AD69}" type="presOf" srcId="{CA92556D-9717-4BFD-8C9C-19242F730371}" destId="{B2BA6BF2-2EB3-4739-891E-2AF1D0FD1FEC}" srcOrd="0" destOrd="0" presId="urn:microsoft.com/office/officeart/2005/8/layout/list1"/>
    <dgm:cxn modelId="{8463F26C-3CC9-45EF-8F7D-D6D1B1BCA9C6}" type="presOf" srcId="{AF9F8385-042B-7E47-A7B8-B631EC3F650D}" destId="{51D644DB-423D-8846-9125-F0E85B48FDF5}" srcOrd="0" destOrd="0" presId="urn:microsoft.com/office/officeart/2005/8/layout/list1"/>
    <dgm:cxn modelId="{7E2E1486-4CD3-43B0-B1D7-2A7C878ECBB4}" type="presOf" srcId="{A629AFC7-A45E-C94D-8836-7FCC3B5CDEB3}" destId="{FE902621-1B1C-9E4A-834C-7B89B6F7637F}" srcOrd="0" destOrd="0" presId="urn:microsoft.com/office/officeart/2005/8/layout/list1"/>
    <dgm:cxn modelId="{1F59A98B-CDFC-6042-8F78-AE886BE49454}" srcId="{CA92556D-9717-4BFD-8C9C-19242F730371}" destId="{B8546E8F-5693-514A-A461-AF5DD90BB81E}" srcOrd="0" destOrd="0" parTransId="{36E79302-EAAC-0D41-A019-13A5B3B279B5}" sibTransId="{38280587-E51E-D941-B0B0-2CDBE9352911}"/>
    <dgm:cxn modelId="{BC25D58E-3E6F-4737-BA6E-2FE6695E1CB7}" type="presOf" srcId="{CA92556D-9717-4BFD-8C9C-19242F730371}" destId="{494C8A36-0CCF-485A-A532-50193304BA00}" srcOrd="1" destOrd="0" presId="urn:microsoft.com/office/officeart/2005/8/layout/list1"/>
    <dgm:cxn modelId="{50CE6E9A-5D64-E94B-A48D-D6F5AEE0AA21}" srcId="{A0562D76-6CE6-42DB-A4AC-25A921D187A6}" destId="{9B61097E-3859-7245-BDFD-1AF2358DFCB9}" srcOrd="0" destOrd="0" parTransId="{9A7E77C5-0ADC-6141-A4C4-3001B408A3DE}" sibTransId="{0F08EDB6-DE37-374C-A625-FA5E9C9C961B}"/>
    <dgm:cxn modelId="{E2B6A6DD-F071-4AA1-ABEC-E1447CDFF688}" srcId="{5B257955-EBEB-457B-BE30-8E3A9FB9E0FC}" destId="{CA92556D-9717-4BFD-8C9C-19242F730371}" srcOrd="0" destOrd="0" parTransId="{C1C78A32-59D5-4E46-879B-7E0267D91729}" sibTransId="{A9DD0E98-EF13-4702-9D81-4F042C90FDE5}"/>
    <dgm:cxn modelId="{D1FE34E1-5955-4059-BB18-3880F476F10E}" type="presOf" srcId="{A0562D76-6CE6-42DB-A4AC-25A921D187A6}" destId="{D3DDADE0-2694-264B-A7E6-E6230B539516}" srcOrd="1" destOrd="0" presId="urn:microsoft.com/office/officeart/2005/8/layout/list1"/>
    <dgm:cxn modelId="{3F0B30E8-857C-457E-B3E6-78218CCE9AAF}" type="presOf" srcId="{F062D3AA-B422-422D-A318-4A948AC8162A}" destId="{04A706AB-6DC1-7240-9E7C-4C24506EED6A}" srcOrd="0" destOrd="0" presId="urn:microsoft.com/office/officeart/2005/8/layout/list1"/>
    <dgm:cxn modelId="{2F6435E8-B3C8-8642-8042-2C25AF162A4D}" srcId="{F062D3AA-B422-422D-A318-4A948AC8162A}" destId="{13A7864F-9BDF-754A-B039-C0EC39C33013}" srcOrd="0" destOrd="0" parTransId="{45271976-05AC-2C47-897D-EA726C2D1700}" sibTransId="{C2E75A05-024E-7A43-B9FF-0ED9B24EEFEE}"/>
    <dgm:cxn modelId="{7FEABAEA-A6FC-4FB6-9768-7B5E4BE12DE7}" srcId="{5B257955-EBEB-457B-BE30-8E3A9FB9E0FC}" destId="{73646163-D483-4478-9386-6BB4163F3278}" srcOrd="2" destOrd="0" parTransId="{11FCB074-7D86-4249-8D89-2A96E5E6CC98}" sibTransId="{78B5172F-167C-4F24-B6B9-F3DBA2DB28B9}"/>
    <dgm:cxn modelId="{4A68DCEA-3C2F-44C9-852B-7CE6E2C23037}" type="presOf" srcId="{C3344B32-86C9-4E72-A511-D369F28B756C}" destId="{2946A522-8D1E-E14A-B7FC-AF833D452A2D}" srcOrd="0" destOrd="0" presId="urn:microsoft.com/office/officeart/2005/8/layout/list1"/>
    <dgm:cxn modelId="{7F8029F0-B18C-495F-A8F5-C04C234E6F04}" srcId="{5B257955-EBEB-457B-BE30-8E3A9FB9E0FC}" destId="{C3344B32-86C9-4E72-A511-D369F28B756C}" srcOrd="3" destOrd="0" parTransId="{66B8739D-7603-4151-B2A0-1C1AF38C73C1}" sibTransId="{BCBE65F3-F812-48F9-99F9-1C86EAB8D603}"/>
    <dgm:cxn modelId="{1784E5F0-BE6E-451E-BD9E-2635561FCED3}" type="presOf" srcId="{13A7864F-9BDF-754A-B039-C0EC39C33013}" destId="{4411428B-216E-324B-8CB2-BBF31529EE3D}" srcOrd="0" destOrd="0" presId="urn:microsoft.com/office/officeart/2005/8/layout/list1"/>
    <dgm:cxn modelId="{9FF07BF6-17AA-40FB-BA46-860CB461A37C}" type="presOf" srcId="{73646163-D483-4478-9386-6BB4163F3278}" destId="{636D14ED-A24A-3E40-88B7-4BC7911BAE48}" srcOrd="1" destOrd="0" presId="urn:microsoft.com/office/officeart/2005/8/layout/list1"/>
    <dgm:cxn modelId="{657961F9-B655-4D30-93C9-30B844DB6D5D}" type="presOf" srcId="{F062D3AA-B422-422D-A318-4A948AC8162A}" destId="{F01DDBF0-2557-714E-85BD-BBD06D93C2E6}" srcOrd="1" destOrd="0" presId="urn:microsoft.com/office/officeart/2005/8/layout/list1"/>
    <dgm:cxn modelId="{52486BFD-1EBE-4BE1-87B6-B49F07BCBDB2}" type="presOf" srcId="{C3344B32-86C9-4E72-A511-D369F28B756C}" destId="{ADF1A28B-B346-2F40-906C-93EB5BCD4FAE}" srcOrd="1" destOrd="0" presId="urn:microsoft.com/office/officeart/2005/8/layout/list1"/>
    <dgm:cxn modelId="{660AC1FF-315C-E746-909B-20BFCBB4C1FC}" srcId="{73646163-D483-4478-9386-6BB4163F3278}" destId="{AF9F8385-042B-7E47-A7B8-B631EC3F650D}" srcOrd="0" destOrd="0" parTransId="{CB347ECF-16C7-8D4F-812F-40AD7F0CE51C}" sibTransId="{11445D04-0330-2B45-A166-602037A49ADC}"/>
    <dgm:cxn modelId="{4DEDBBC6-A0A5-4FB4-B3C7-31CA9BC940AB}" type="presParOf" srcId="{2F3D5D34-2E30-E04A-92AA-C3DE088461FF}" destId="{45642EB3-11C7-4652-A119-5C5E4EDA9FFA}" srcOrd="0" destOrd="0" presId="urn:microsoft.com/office/officeart/2005/8/layout/list1"/>
    <dgm:cxn modelId="{89A19353-5431-4593-A826-13D9BDD7A50E}" type="presParOf" srcId="{45642EB3-11C7-4652-A119-5C5E4EDA9FFA}" destId="{B2BA6BF2-2EB3-4739-891E-2AF1D0FD1FEC}" srcOrd="0" destOrd="0" presId="urn:microsoft.com/office/officeart/2005/8/layout/list1"/>
    <dgm:cxn modelId="{D8A48C05-3A95-42C6-80B0-00BA345CDC0A}" type="presParOf" srcId="{45642EB3-11C7-4652-A119-5C5E4EDA9FFA}" destId="{494C8A36-0CCF-485A-A532-50193304BA00}" srcOrd="1" destOrd="0" presId="urn:microsoft.com/office/officeart/2005/8/layout/list1"/>
    <dgm:cxn modelId="{BC47AE49-4A7A-4C8A-916B-31F20E406DD3}" type="presParOf" srcId="{2F3D5D34-2E30-E04A-92AA-C3DE088461FF}" destId="{4EF2B0BE-1BD2-4D42-9416-72FBBB63DF9E}" srcOrd="1" destOrd="0" presId="urn:microsoft.com/office/officeart/2005/8/layout/list1"/>
    <dgm:cxn modelId="{790CE523-F0F0-4239-915E-A103182162F7}" type="presParOf" srcId="{2F3D5D34-2E30-E04A-92AA-C3DE088461FF}" destId="{217E389C-4EB8-452B-9094-4DBCA25111F9}" srcOrd="2" destOrd="0" presId="urn:microsoft.com/office/officeart/2005/8/layout/list1"/>
    <dgm:cxn modelId="{B2B478B2-262C-4CF9-B820-4774454C45A7}" type="presParOf" srcId="{2F3D5D34-2E30-E04A-92AA-C3DE088461FF}" destId="{E28EC1F9-D9BC-4362-B462-0CCCF584A7E7}" srcOrd="3" destOrd="0" presId="urn:microsoft.com/office/officeart/2005/8/layout/list1"/>
    <dgm:cxn modelId="{EB626B59-7A15-44A6-B660-B61032B5AB36}" type="presParOf" srcId="{2F3D5D34-2E30-E04A-92AA-C3DE088461FF}" destId="{E3802019-C1C7-6E44-9798-B9A19ACC7C2D}" srcOrd="4" destOrd="0" presId="urn:microsoft.com/office/officeart/2005/8/layout/list1"/>
    <dgm:cxn modelId="{284782E3-8B29-4121-96E8-9398D6EBDEF1}" type="presParOf" srcId="{E3802019-C1C7-6E44-9798-B9A19ACC7C2D}" destId="{04A706AB-6DC1-7240-9E7C-4C24506EED6A}" srcOrd="0" destOrd="0" presId="urn:microsoft.com/office/officeart/2005/8/layout/list1"/>
    <dgm:cxn modelId="{7B0D8499-E07F-4A53-B9D0-482E607BE0FF}" type="presParOf" srcId="{E3802019-C1C7-6E44-9798-B9A19ACC7C2D}" destId="{F01DDBF0-2557-714E-85BD-BBD06D93C2E6}" srcOrd="1" destOrd="0" presId="urn:microsoft.com/office/officeart/2005/8/layout/list1"/>
    <dgm:cxn modelId="{0D924CC5-E522-422C-9C1C-CDB29127C026}" type="presParOf" srcId="{2F3D5D34-2E30-E04A-92AA-C3DE088461FF}" destId="{FECD855A-FFE0-CD4C-9A2E-24554A18924D}" srcOrd="5" destOrd="0" presId="urn:microsoft.com/office/officeart/2005/8/layout/list1"/>
    <dgm:cxn modelId="{48A98625-6A74-4BDA-8B4F-69BA7EAA867C}" type="presParOf" srcId="{2F3D5D34-2E30-E04A-92AA-C3DE088461FF}" destId="{4411428B-216E-324B-8CB2-BBF31529EE3D}" srcOrd="6" destOrd="0" presId="urn:microsoft.com/office/officeart/2005/8/layout/list1"/>
    <dgm:cxn modelId="{030F7A2A-0360-4AD9-A50A-9F3B41E7DB4A}" type="presParOf" srcId="{2F3D5D34-2E30-E04A-92AA-C3DE088461FF}" destId="{64D36176-F3BF-0042-B3AA-37A2E00A450F}" srcOrd="7" destOrd="0" presId="urn:microsoft.com/office/officeart/2005/8/layout/list1"/>
    <dgm:cxn modelId="{E07E752E-2102-4579-AF2B-30D7DF72D384}" type="presParOf" srcId="{2F3D5D34-2E30-E04A-92AA-C3DE088461FF}" destId="{BDA04B46-478A-8045-84BF-A2B3901E3EE2}" srcOrd="8" destOrd="0" presId="urn:microsoft.com/office/officeart/2005/8/layout/list1"/>
    <dgm:cxn modelId="{217F0FBA-75F9-438B-BB23-945FA15C7E0F}" type="presParOf" srcId="{BDA04B46-478A-8045-84BF-A2B3901E3EE2}" destId="{F86A1939-C87D-E840-9FDB-3BA494D81AF8}" srcOrd="0" destOrd="0" presId="urn:microsoft.com/office/officeart/2005/8/layout/list1"/>
    <dgm:cxn modelId="{CA9486CB-B493-48E8-A184-736E17AAE8B5}" type="presParOf" srcId="{BDA04B46-478A-8045-84BF-A2B3901E3EE2}" destId="{636D14ED-A24A-3E40-88B7-4BC7911BAE48}" srcOrd="1" destOrd="0" presId="urn:microsoft.com/office/officeart/2005/8/layout/list1"/>
    <dgm:cxn modelId="{27F8B855-106F-4288-A1F1-61AB12B94C62}" type="presParOf" srcId="{2F3D5D34-2E30-E04A-92AA-C3DE088461FF}" destId="{6613A2E2-8C12-A848-966D-8D4A95C8B74B}" srcOrd="9" destOrd="0" presId="urn:microsoft.com/office/officeart/2005/8/layout/list1"/>
    <dgm:cxn modelId="{1B17F333-68A5-4FC3-ABE0-6E85239A4C13}" type="presParOf" srcId="{2F3D5D34-2E30-E04A-92AA-C3DE088461FF}" destId="{51D644DB-423D-8846-9125-F0E85B48FDF5}" srcOrd="10" destOrd="0" presId="urn:microsoft.com/office/officeart/2005/8/layout/list1"/>
    <dgm:cxn modelId="{03666C78-6084-4EBA-9EEB-5013A31B1DAF}" type="presParOf" srcId="{2F3D5D34-2E30-E04A-92AA-C3DE088461FF}" destId="{A7F00F26-015C-AD45-A321-C3AE32FC48C4}" srcOrd="11" destOrd="0" presId="urn:microsoft.com/office/officeart/2005/8/layout/list1"/>
    <dgm:cxn modelId="{153C4802-9A89-4E48-B617-0FA4F5D8697E}" type="presParOf" srcId="{2F3D5D34-2E30-E04A-92AA-C3DE088461FF}" destId="{88260292-A7B0-F94D-A1C1-F2B654BB1EF0}" srcOrd="12" destOrd="0" presId="urn:microsoft.com/office/officeart/2005/8/layout/list1"/>
    <dgm:cxn modelId="{6817127A-1F59-45E1-AB31-3C889755980E}" type="presParOf" srcId="{88260292-A7B0-F94D-A1C1-F2B654BB1EF0}" destId="{2946A522-8D1E-E14A-B7FC-AF833D452A2D}" srcOrd="0" destOrd="0" presId="urn:microsoft.com/office/officeart/2005/8/layout/list1"/>
    <dgm:cxn modelId="{F3F6EB0A-7E31-4374-8EB6-DA61042EA1D4}" type="presParOf" srcId="{88260292-A7B0-F94D-A1C1-F2B654BB1EF0}" destId="{ADF1A28B-B346-2F40-906C-93EB5BCD4FAE}" srcOrd="1" destOrd="0" presId="urn:microsoft.com/office/officeart/2005/8/layout/list1"/>
    <dgm:cxn modelId="{D6A1A6EC-802F-48D0-9B0E-F1B1B6174067}" type="presParOf" srcId="{2F3D5D34-2E30-E04A-92AA-C3DE088461FF}" destId="{CCB3CE3F-5D83-F24A-845E-F8E539291D6B}" srcOrd="13" destOrd="0" presId="urn:microsoft.com/office/officeart/2005/8/layout/list1"/>
    <dgm:cxn modelId="{2DF7051E-28E4-4DD7-BB30-9A9965468E10}" type="presParOf" srcId="{2F3D5D34-2E30-E04A-92AA-C3DE088461FF}" destId="{FE902621-1B1C-9E4A-834C-7B89B6F7637F}" srcOrd="14" destOrd="0" presId="urn:microsoft.com/office/officeart/2005/8/layout/list1"/>
    <dgm:cxn modelId="{BBB4332F-0EA2-443F-A387-1B3593132B2C}" type="presParOf" srcId="{2F3D5D34-2E30-E04A-92AA-C3DE088461FF}" destId="{660756EE-BEC6-D14B-8F58-A4D7915A33C8}" srcOrd="15" destOrd="0" presId="urn:microsoft.com/office/officeart/2005/8/layout/list1"/>
    <dgm:cxn modelId="{ABFCD847-08E5-4F75-AE74-734016CFD3EF}" type="presParOf" srcId="{2F3D5D34-2E30-E04A-92AA-C3DE088461FF}" destId="{83D0F3A6-AE23-6644-A8C4-5922B4797A31}" srcOrd="16" destOrd="0" presId="urn:microsoft.com/office/officeart/2005/8/layout/list1"/>
    <dgm:cxn modelId="{1C8C4216-8DDB-474B-99A1-3BFE5359B499}" type="presParOf" srcId="{83D0F3A6-AE23-6644-A8C4-5922B4797A31}" destId="{73C8C946-264C-1740-9FBE-E39269CCF5B3}" srcOrd="0" destOrd="0" presId="urn:microsoft.com/office/officeart/2005/8/layout/list1"/>
    <dgm:cxn modelId="{42D71C9F-581C-4429-AE60-27B026D0CF86}" type="presParOf" srcId="{83D0F3A6-AE23-6644-A8C4-5922B4797A31}" destId="{D3DDADE0-2694-264B-A7E6-E6230B539516}" srcOrd="1" destOrd="0" presId="urn:microsoft.com/office/officeart/2005/8/layout/list1"/>
    <dgm:cxn modelId="{2A40E96D-74BB-4C30-9BBE-3BD07E9740EB}" type="presParOf" srcId="{2F3D5D34-2E30-E04A-92AA-C3DE088461FF}" destId="{C0952607-6426-6D4E-A489-A1060BA409DF}" srcOrd="17" destOrd="0" presId="urn:microsoft.com/office/officeart/2005/8/layout/list1"/>
    <dgm:cxn modelId="{BFCBCA92-47BD-4118-BB20-0B1D9027BB86}" type="presParOf" srcId="{2F3D5D34-2E30-E04A-92AA-C3DE088461FF}" destId="{F5311A53-40B4-EA4B-A690-2CFC5DBD1F7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16CE87-784C-944A-8AF3-106EB46952AA}">
      <dsp:nvSpPr>
        <dsp:cNvPr id="0" name=""/>
        <dsp:cNvSpPr/>
      </dsp:nvSpPr>
      <dsp:spPr>
        <a:xfrm>
          <a:off x="0" y="3028"/>
          <a:ext cx="10506456" cy="6451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3836B-B090-C344-829E-CCF1CC39C2E5}">
      <dsp:nvSpPr>
        <dsp:cNvPr id="0" name=""/>
        <dsp:cNvSpPr/>
      </dsp:nvSpPr>
      <dsp:spPr>
        <a:xfrm>
          <a:off x="195157" y="148187"/>
          <a:ext cx="354831" cy="3548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CF893-7D91-C64A-B014-955102B81328}">
      <dsp:nvSpPr>
        <dsp:cNvPr id="0" name=""/>
        <dsp:cNvSpPr/>
      </dsp:nvSpPr>
      <dsp:spPr>
        <a:xfrm>
          <a:off x="745146" y="3028"/>
          <a:ext cx="4727905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Functional telescope system</a:t>
          </a:r>
        </a:p>
      </dsp:txBody>
      <dsp:txXfrm>
        <a:off x="745146" y="3028"/>
        <a:ext cx="4727905" cy="645148"/>
      </dsp:txXfrm>
    </dsp:sp>
    <dsp:sp modelId="{1CAFD00A-D1B4-7748-84CD-AC22276479B3}">
      <dsp:nvSpPr>
        <dsp:cNvPr id="0" name=""/>
        <dsp:cNvSpPr/>
      </dsp:nvSpPr>
      <dsp:spPr>
        <a:xfrm>
          <a:off x="5473051" y="3028"/>
          <a:ext cx="5033404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Ensure successful rollout of stations and telescope  infrastructure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Put efficient monitoring &amp; control, and maintenance system in place</a:t>
          </a:r>
        </a:p>
      </dsp:txBody>
      <dsp:txXfrm>
        <a:off x="5473051" y="3028"/>
        <a:ext cx="5033404" cy="645148"/>
      </dsp:txXfrm>
    </dsp:sp>
    <dsp:sp modelId="{07AB980C-21E5-4748-B329-3259F6C455AF}">
      <dsp:nvSpPr>
        <dsp:cNvPr id="0" name=""/>
        <dsp:cNvSpPr/>
      </dsp:nvSpPr>
      <dsp:spPr>
        <a:xfrm>
          <a:off x="0" y="809464"/>
          <a:ext cx="10506456" cy="6451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23909-2512-4754-9060-2DA6305F8E60}">
      <dsp:nvSpPr>
        <dsp:cNvPr id="0" name=""/>
        <dsp:cNvSpPr/>
      </dsp:nvSpPr>
      <dsp:spPr>
        <a:xfrm>
          <a:off x="195157" y="954622"/>
          <a:ext cx="354831" cy="354831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755484-FD21-4B76-B08E-DDFCA06F5F9F}">
      <dsp:nvSpPr>
        <dsp:cNvPr id="0" name=""/>
        <dsp:cNvSpPr/>
      </dsp:nvSpPr>
      <dsp:spPr>
        <a:xfrm>
          <a:off x="745146" y="809464"/>
          <a:ext cx="4727905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What operations means? </a:t>
          </a:r>
        </a:p>
      </dsp:txBody>
      <dsp:txXfrm>
        <a:off x="745146" y="809464"/>
        <a:ext cx="4727905" cy="645148"/>
      </dsp:txXfrm>
    </dsp:sp>
    <dsp:sp modelId="{578E8C8A-AEE1-4D3A-9063-3425AD6F82FA}">
      <dsp:nvSpPr>
        <dsp:cNvPr id="0" name=""/>
        <dsp:cNvSpPr/>
      </dsp:nvSpPr>
      <dsp:spPr>
        <a:xfrm>
          <a:off x="5473051" y="809464"/>
          <a:ext cx="5033404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Follow all the data flow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Multiple processes happening simultaneously</a:t>
          </a:r>
        </a:p>
      </dsp:txBody>
      <dsp:txXfrm>
        <a:off x="5473051" y="809464"/>
        <a:ext cx="5033404" cy="645148"/>
      </dsp:txXfrm>
    </dsp:sp>
    <dsp:sp modelId="{F7E65AE8-EA76-41CC-91F2-CAEDB70FDF1B}">
      <dsp:nvSpPr>
        <dsp:cNvPr id="0" name=""/>
        <dsp:cNvSpPr/>
      </dsp:nvSpPr>
      <dsp:spPr>
        <a:xfrm>
          <a:off x="0" y="1615899"/>
          <a:ext cx="10506456" cy="6451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032D7-26CA-403D-A26B-6349EA50A4E7}">
      <dsp:nvSpPr>
        <dsp:cNvPr id="0" name=""/>
        <dsp:cNvSpPr/>
      </dsp:nvSpPr>
      <dsp:spPr>
        <a:xfrm>
          <a:off x="195157" y="1761058"/>
          <a:ext cx="354831" cy="354831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AC5FA7-CCAD-44F4-8B02-E7119269C859}">
      <dsp:nvSpPr>
        <dsp:cNvPr id="0" name=""/>
        <dsp:cNvSpPr/>
      </dsp:nvSpPr>
      <dsp:spPr>
        <a:xfrm>
          <a:off x="745146" y="1615899"/>
          <a:ext cx="4727905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Lesson learned from past</a:t>
          </a:r>
        </a:p>
      </dsp:txBody>
      <dsp:txXfrm>
        <a:off x="745146" y="1615899"/>
        <a:ext cx="4727905" cy="645148"/>
      </dsp:txXfrm>
    </dsp:sp>
    <dsp:sp modelId="{FC48359C-5E9C-41C7-A923-3331F898226C}">
      <dsp:nvSpPr>
        <dsp:cNvPr id="0" name=""/>
        <dsp:cNvSpPr/>
      </dsp:nvSpPr>
      <dsp:spPr>
        <a:xfrm>
          <a:off x="5473051" y="1615899"/>
          <a:ext cx="5033404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Test operational procedures from start</a:t>
          </a:r>
        </a:p>
      </dsp:txBody>
      <dsp:txXfrm>
        <a:off x="5473051" y="1615899"/>
        <a:ext cx="5033404" cy="645148"/>
      </dsp:txXfrm>
    </dsp:sp>
    <dsp:sp modelId="{D03A83AD-C33C-44A7-9D6D-D9EBB81E3916}">
      <dsp:nvSpPr>
        <dsp:cNvPr id="0" name=""/>
        <dsp:cNvSpPr/>
      </dsp:nvSpPr>
      <dsp:spPr>
        <a:xfrm>
          <a:off x="0" y="2422335"/>
          <a:ext cx="10506456" cy="6451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07F44-4C28-4E8C-90A7-A3D596906A09}">
      <dsp:nvSpPr>
        <dsp:cNvPr id="0" name=""/>
        <dsp:cNvSpPr/>
      </dsp:nvSpPr>
      <dsp:spPr>
        <a:xfrm>
          <a:off x="195157" y="2567493"/>
          <a:ext cx="354831" cy="354831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DA7B8-2418-43B4-AD77-E0068AE941A3}">
      <dsp:nvSpPr>
        <dsp:cNvPr id="0" name=""/>
        <dsp:cNvSpPr/>
      </dsp:nvSpPr>
      <dsp:spPr>
        <a:xfrm>
          <a:off x="745146" y="2422335"/>
          <a:ext cx="4727905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From development to operations</a:t>
          </a:r>
        </a:p>
      </dsp:txBody>
      <dsp:txXfrm>
        <a:off x="745146" y="2422335"/>
        <a:ext cx="4727905" cy="645148"/>
      </dsp:txXfrm>
    </dsp:sp>
    <dsp:sp modelId="{CAD42AFC-E87B-4AB7-9C83-492BAEEDDC71}">
      <dsp:nvSpPr>
        <dsp:cNvPr id="0" name=""/>
        <dsp:cNvSpPr/>
      </dsp:nvSpPr>
      <dsp:spPr>
        <a:xfrm>
          <a:off x="5473051" y="2422335"/>
          <a:ext cx="5033404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Test individual tool and functionalities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Scale to production capacity</a:t>
          </a:r>
        </a:p>
      </dsp:txBody>
      <dsp:txXfrm>
        <a:off x="5473051" y="2422335"/>
        <a:ext cx="5033404" cy="645148"/>
      </dsp:txXfrm>
    </dsp:sp>
    <dsp:sp modelId="{3DEFFC6C-3EC9-4B56-A36A-5F2C1F16BB3A}">
      <dsp:nvSpPr>
        <dsp:cNvPr id="0" name=""/>
        <dsp:cNvSpPr/>
      </dsp:nvSpPr>
      <dsp:spPr>
        <a:xfrm>
          <a:off x="0" y="3228770"/>
          <a:ext cx="10506456" cy="6451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1841D-A61A-4EBE-A29C-B073339E619B}">
      <dsp:nvSpPr>
        <dsp:cNvPr id="0" name=""/>
        <dsp:cNvSpPr/>
      </dsp:nvSpPr>
      <dsp:spPr>
        <a:xfrm>
          <a:off x="195157" y="3373929"/>
          <a:ext cx="354831" cy="354831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0A547-274A-400B-99A3-5F86B212E335}">
      <dsp:nvSpPr>
        <dsp:cNvPr id="0" name=""/>
        <dsp:cNvSpPr/>
      </dsp:nvSpPr>
      <dsp:spPr>
        <a:xfrm>
          <a:off x="745146" y="3228770"/>
          <a:ext cx="4727905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From LOFAR to LOFAR2.</a:t>
          </a:r>
        </a:p>
      </dsp:txBody>
      <dsp:txXfrm>
        <a:off x="745146" y="3228770"/>
        <a:ext cx="4727905" cy="645148"/>
      </dsp:txXfrm>
    </dsp:sp>
    <dsp:sp modelId="{65BC95C3-D5F6-47EB-8ED2-F29422C77872}">
      <dsp:nvSpPr>
        <dsp:cNvPr id="0" name=""/>
        <dsp:cNvSpPr/>
      </dsp:nvSpPr>
      <dsp:spPr>
        <a:xfrm>
          <a:off x="5473051" y="3228770"/>
          <a:ext cx="5033404" cy="6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8" tIns="68278" rIns="68278" bIns="682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Simultaneous observations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Extend to LTA processing operations</a:t>
          </a:r>
        </a:p>
      </dsp:txBody>
      <dsp:txXfrm>
        <a:off x="5473051" y="3228770"/>
        <a:ext cx="5033404" cy="645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E389C-4EB8-452B-9094-4DBCA25111F9}">
      <dsp:nvSpPr>
        <dsp:cNvPr id="0" name=""/>
        <dsp:cNvSpPr/>
      </dsp:nvSpPr>
      <dsp:spPr>
        <a:xfrm>
          <a:off x="0" y="281299"/>
          <a:ext cx="6666833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91592" rIns="51742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Monitoring, specification, scheduling, performance, QA, calibration and operational procedures, shakedowns</a:t>
          </a:r>
        </a:p>
      </dsp:txBody>
      <dsp:txXfrm>
        <a:off x="0" y="281299"/>
        <a:ext cx="6666833" cy="793800"/>
      </dsp:txXfrm>
    </dsp:sp>
    <dsp:sp modelId="{494C8A36-0CCF-485A-A532-50193304BA00}">
      <dsp:nvSpPr>
        <dsp:cNvPr id="0" name=""/>
        <dsp:cNvSpPr/>
      </dsp:nvSpPr>
      <dsp:spPr>
        <a:xfrm>
          <a:off x="333341" y="74659"/>
          <a:ext cx="4666783" cy="413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ptos Display"/>
              <a:cs typeface="Arial"/>
            </a:rPr>
            <a:t>Operators</a:t>
          </a:r>
          <a:r>
            <a:rPr lang="en-US" sz="1400" kern="1200"/>
            <a:t>:</a:t>
          </a:r>
          <a:endParaRPr lang="en-US" sz="1400" kern="1200" dirty="0">
            <a:latin typeface="Arial"/>
            <a:cs typeface="Arial"/>
          </a:endParaRPr>
        </a:p>
      </dsp:txBody>
      <dsp:txXfrm>
        <a:off x="353516" y="94834"/>
        <a:ext cx="4626433" cy="372929"/>
      </dsp:txXfrm>
    </dsp:sp>
    <dsp:sp modelId="{4411428B-216E-324B-8CB2-BBF31529EE3D}">
      <dsp:nvSpPr>
        <dsp:cNvPr id="0" name=""/>
        <dsp:cNvSpPr/>
      </dsp:nvSpPr>
      <dsp:spPr>
        <a:xfrm>
          <a:off x="0" y="1357339"/>
          <a:ext cx="6666833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91592" rIns="51742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Monitoring, specification, scheduling, performance, QA &amp; metric definition, calibration and operational procedures, test proposal and specification tool, requirements, shakedowns, commission pipelines</a:t>
          </a:r>
        </a:p>
      </dsp:txBody>
      <dsp:txXfrm>
        <a:off x="0" y="1357339"/>
        <a:ext cx="6666833" cy="992250"/>
      </dsp:txXfrm>
    </dsp:sp>
    <dsp:sp modelId="{F01DDBF0-2557-714E-85BD-BBD06D93C2E6}">
      <dsp:nvSpPr>
        <dsp:cNvPr id="0" name=""/>
        <dsp:cNvSpPr/>
      </dsp:nvSpPr>
      <dsp:spPr>
        <a:xfrm>
          <a:off x="333341" y="1150700"/>
          <a:ext cx="4666783" cy="413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Instrument scientists:</a:t>
          </a:r>
        </a:p>
      </dsp:txBody>
      <dsp:txXfrm>
        <a:off x="353516" y="1170875"/>
        <a:ext cx="4626433" cy="372929"/>
      </dsp:txXfrm>
    </dsp:sp>
    <dsp:sp modelId="{51D644DB-423D-8846-9125-F0E85B48FDF5}">
      <dsp:nvSpPr>
        <dsp:cNvPr id="0" name=""/>
        <dsp:cNvSpPr/>
      </dsp:nvSpPr>
      <dsp:spPr>
        <a:xfrm>
          <a:off x="0" y="2631830"/>
          <a:ext cx="6666833" cy="595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91592" rIns="51742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Knowledge share, bug fixing &amp; optimization</a:t>
          </a:r>
        </a:p>
      </dsp:txBody>
      <dsp:txXfrm>
        <a:off x="0" y="2631830"/>
        <a:ext cx="6666833" cy="595349"/>
      </dsp:txXfrm>
    </dsp:sp>
    <dsp:sp modelId="{636D14ED-A24A-3E40-88B7-4BC7911BAE48}">
      <dsp:nvSpPr>
        <dsp:cNvPr id="0" name=""/>
        <dsp:cNvSpPr/>
      </dsp:nvSpPr>
      <dsp:spPr>
        <a:xfrm>
          <a:off x="333341" y="2425189"/>
          <a:ext cx="4666783" cy="413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Developers:</a:t>
          </a:r>
        </a:p>
      </dsp:txBody>
      <dsp:txXfrm>
        <a:off x="353516" y="2445364"/>
        <a:ext cx="4626433" cy="372929"/>
      </dsp:txXfrm>
    </dsp:sp>
    <dsp:sp modelId="{FE902621-1B1C-9E4A-834C-7B89B6F7637F}">
      <dsp:nvSpPr>
        <dsp:cNvPr id="0" name=""/>
        <dsp:cNvSpPr/>
      </dsp:nvSpPr>
      <dsp:spPr>
        <a:xfrm>
          <a:off x="0" y="3509420"/>
          <a:ext cx="6666833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91592" rIns="51742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QA metrics definition, test proposal and specification tool, test system  monitoring tools, commission pipelines</a:t>
          </a:r>
        </a:p>
      </dsp:txBody>
      <dsp:txXfrm>
        <a:off x="0" y="3509420"/>
        <a:ext cx="6666833" cy="793800"/>
      </dsp:txXfrm>
    </dsp:sp>
    <dsp:sp modelId="{ADF1A28B-B346-2F40-906C-93EB5BCD4FAE}">
      <dsp:nvSpPr>
        <dsp:cNvPr id="0" name=""/>
        <dsp:cNvSpPr/>
      </dsp:nvSpPr>
      <dsp:spPr>
        <a:xfrm>
          <a:off x="333341" y="3302779"/>
          <a:ext cx="4666783" cy="413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Scientists:</a:t>
          </a:r>
        </a:p>
      </dsp:txBody>
      <dsp:txXfrm>
        <a:off x="353516" y="3322954"/>
        <a:ext cx="4626433" cy="372929"/>
      </dsp:txXfrm>
    </dsp:sp>
    <dsp:sp modelId="{F5311A53-40B4-EA4B-A690-2CFC5DBD1F7A}">
      <dsp:nvSpPr>
        <dsp:cNvPr id="0" name=""/>
        <dsp:cNvSpPr/>
      </dsp:nvSpPr>
      <dsp:spPr>
        <a:xfrm>
          <a:off x="0" y="4585460"/>
          <a:ext cx="6666833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91592" rIns="51742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Metric definition QA, optimization maintenance processes, performance, test system monitoring tools</a:t>
          </a:r>
        </a:p>
      </dsp:txBody>
      <dsp:txXfrm>
        <a:off x="0" y="4585460"/>
        <a:ext cx="6666833" cy="793800"/>
      </dsp:txXfrm>
    </dsp:sp>
    <dsp:sp modelId="{D3DDADE0-2694-264B-A7E6-E6230B539516}">
      <dsp:nvSpPr>
        <dsp:cNvPr id="0" name=""/>
        <dsp:cNvSpPr/>
      </dsp:nvSpPr>
      <dsp:spPr>
        <a:xfrm>
          <a:off x="333341" y="4378819"/>
          <a:ext cx="4666783" cy="413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Engineers:</a:t>
          </a:r>
        </a:p>
      </dsp:txBody>
      <dsp:txXfrm>
        <a:off x="353516" y="4398994"/>
        <a:ext cx="4626433" cy="372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CB727-B577-3646-A1FD-9CDBE420ECAF}" type="datetimeFigureOut">
              <a:rPr lang="en-US" smtClean="0"/>
              <a:t>6/3/24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8DD8A-5870-9445-BB77-AAE573AD5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24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AA92B-7CA6-3C43-8A6C-114FE7983535}" type="slidenum">
              <a:rPr lang="en-NL" smtClean="0"/>
              <a:t>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5091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AA92B-7CA6-3C43-8A6C-114FE7983535}" type="slidenum">
              <a:rPr lang="en-NL" smtClean="0"/>
              <a:t>9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70572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AA92B-7CA6-3C43-8A6C-114FE7983535}" type="slidenum">
              <a:rPr lang="en-NL" smtClean="0"/>
              <a:t>10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025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5A1DE-99FE-6414-F257-CFBFAED5F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16FC0-04DF-B095-31C1-3995795F9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5C779-2B3E-FD2A-5612-9C161C828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5371A-E511-FBFC-D526-99B15DFD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AA1E8-2EBD-18FE-C3F0-302E56595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A4607-2483-69DD-900D-802C5AC99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4D427B-F0C6-DCFF-369B-7BDE89CAB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EBFF5-36C3-5818-0A48-4462EA92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6CFFA-0A1D-E1AB-1094-A67B45379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CE963-AC00-6A03-F894-2698F0CCB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2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F9F4B1-C840-2E7A-E9C0-7E08D2E2C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4F6070-6B27-2D2D-BFB2-56E5E6BF8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3323F-1EB4-C741-3E7A-FD0F4408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50754-0BCC-4672-01C5-E8870AF1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31C43-AE34-543E-1B58-C628D5D88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1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DCFD2D77-3304-3243-817E-52D774883E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83600" y="0"/>
            <a:ext cx="3708400" cy="6858000"/>
          </a:xfrm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9DBA22-0AC4-6546-B708-FFDE530A0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216" y="2300437"/>
            <a:ext cx="7842183" cy="1933075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92848D-72A7-3C42-9B4B-81581DA19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217" y="4456497"/>
            <a:ext cx="7842183" cy="84943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1EB43029-B593-2A4D-8367-98B69E9049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1217" y="6098406"/>
            <a:ext cx="3048000" cy="60960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7538FFA4-6136-C04A-AADA-BFF2D6A05B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1216" y="2058402"/>
            <a:ext cx="1371600" cy="3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50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lis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047D01-4DFF-C24E-A00C-8C1393AEE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79B529-F8B7-DA4E-B719-8C2F50313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3E61E59-F85E-6C4F-AAEC-C71278E985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35000" cy="68580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BACC82B-D4C6-D74E-BF84-08A04799F1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64328" y="6176963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48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&amp;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3" name="Afbeelding 6" descr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5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8772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5728-E0EF-28E6-0BA5-BECBA471D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EE6F7-1701-9AE1-FE65-BD7CD128B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6EFF4-189C-DDB9-898A-0B32AAF52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18DBA-CE0B-D9B7-7F1B-48434F96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3328D-F067-0C10-F25A-52DC6E1A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1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8B46-D328-A301-64DA-74B5477C1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C55F6-A8CA-9A5A-F8FC-1468D11D1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5AA38-A51C-8946-9B50-8E82EFEEB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AC91E-B0A0-A794-4BEE-DEB4C2B9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624C2-ADDD-026B-54FE-7716E5AA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AF89-D561-32C5-FFB4-13848E90B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66D7C-90C8-64B0-C7E0-E76A50EA2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FEADC-E062-547E-C052-E773A4F35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B2540-0D4B-501E-C277-7E5D923E4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15675-1221-1D5D-8B4F-AE2062F6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78A5D-97EC-E273-D136-BBD3CE13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3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3A5BE-894B-E9FD-AC82-FC77D7A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7E8B6-75B3-5DE1-0782-DDFB76103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AC3EF-6022-6DFA-7AD1-86A79909E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E9608F-34CD-3D7B-2A36-7CAD9CAB2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B1A51A-8A82-3808-CFEE-48E61E567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B7C423-9E0E-2ECA-1D5F-644F45089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2FF4D-3C06-60D8-C8BA-7E22C6AF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93DA9B-BE2E-7223-B70C-4E90177CB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DED75-45BF-F828-B88E-C881673CE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53F58-D5FD-C16D-1A61-324C8AF20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59B7BF-1556-90C4-210E-CC3D3421E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C71B5-E570-8CBB-7AF9-944B10ACE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4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456CA-3717-4F28-6A6F-9F7ADB65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8E8434-2357-7714-A32D-8404D2F0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952D9-9DC1-2577-3C82-294E2C6C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8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AFAC3-AFD0-EA38-D519-3CCB9C9A4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B0930-148B-1564-87AD-C0BED299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DB4A8-0A84-D18B-171C-CAC58439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77E00-6864-C55B-C78E-5D6929D2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257F8-F441-8C00-C2B9-85B0A1A5D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E05D5-2696-BC29-9E36-5E892D54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6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FF831-408D-3099-B280-37C34CD2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8B9AB-F63E-4DBE-8B2E-9F9C834DC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684FC-523B-B386-393B-89FEE153A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271B6-92D8-536A-4B6C-0A1C8158E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24BAA-C728-4DAA-7168-07DB4EB5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82E52-67D3-8E40-D21F-43B4CC95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2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FB0A9A-4869-C88B-9F58-8553A793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A9733-DEC2-1754-247B-3A285091B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40AA6-0B62-D351-9137-C6D6BEB7FC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A1B19-15F5-6245-A28B-C1B5AE87F9BF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831B5-F3B6-8E5A-5CFB-B405D9BFA5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44EA2-3C20-91F9-F7D8-31B70A228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405707-9DEB-0049-AA3B-3B6148E3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8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astron.nl/confluence/display/ROSDC/Commissioning+areas+and+feedback+LOFAR+2.0+commissioning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AB2E476-9352-D542-93BB-9188C6F14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14855"/>
            <a:ext cx="9144000" cy="7867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>
                <a:latin typeface="+mj-lt"/>
                <a:ea typeface="+mj-ea"/>
              </a:rPr>
              <a:t>Operations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7A0ABEBE-D7D9-BA47-BF5B-9DE766736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60282"/>
            <a:ext cx="9144000" cy="5713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1800" dirty="0"/>
              <a:t>Bernard &amp; Manu</a:t>
            </a:r>
            <a:endParaRPr lang="en-US" sz="1800" dirty="0">
              <a:latin typeface="+mn-lt"/>
              <a:ea typeface="+mn-ea"/>
            </a:endParaRPr>
          </a:p>
        </p:txBody>
      </p:sp>
      <p:pic>
        <p:nvPicPr>
          <p:cNvPr id="26" name="Picture 25" descr="Complete puzzle with one piece lit up">
            <a:extLst>
              <a:ext uri="{FF2B5EF4-FFF2-40B4-BE49-F238E27FC236}">
                <a16:creationId xmlns:a16="http://schemas.microsoft.com/office/drawing/2014/main" id="{4DE7CE0E-41E5-E8D7-9C01-E30DBFCC09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900" b="25731"/>
          <a:stretch/>
        </p:blipFill>
        <p:spPr>
          <a:xfrm>
            <a:off x="20" y="10"/>
            <a:ext cx="12191980" cy="460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2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Content Placeholder 2">
            <a:extLst>
              <a:ext uri="{FF2B5EF4-FFF2-40B4-BE49-F238E27FC236}">
                <a16:creationId xmlns:a16="http://schemas.microsoft.com/office/drawing/2014/main" id="{5B64AFF7-B781-4451-C13E-7CE9F842F9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248346"/>
              </p:ext>
            </p:extLst>
          </p:nvPr>
        </p:nvGraphicFramePr>
        <p:xfrm>
          <a:off x="1329515" y="1263793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4309C47-9E3E-CA56-CF88-203994A6FEF8}"/>
              </a:ext>
            </a:extLst>
          </p:cNvPr>
          <p:cNvSpPr txBox="1"/>
          <p:nvPr/>
        </p:nvSpPr>
        <p:spPr>
          <a:xfrm>
            <a:off x="8577472" y="2500640"/>
            <a:ext cx="2942889" cy="22159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      </a:t>
            </a:r>
            <a:r>
              <a:rPr lang="en-US" sz="2800" b="1" dirty="0">
                <a:solidFill>
                  <a:srgbClr val="C00000"/>
                </a:solidFill>
              </a:rPr>
              <a:t>INVITATIONS !!!</a:t>
            </a:r>
            <a:endParaRPr lang="en-US" sz="2800" b="1" dirty="0">
              <a:solidFill>
                <a:srgbClr val="000000"/>
              </a:solidFill>
              <a:hlinkClick r:id="" action="ppaction://noaction"/>
            </a:endParaRPr>
          </a:p>
          <a:p>
            <a:r>
              <a:rPr lang="en-US" b="1" dirty="0"/>
              <a:t>     OPERATIONS GROUP</a:t>
            </a:r>
            <a:endParaRPr lang="en-US" sz="2000" b="1" dirty="0"/>
          </a:p>
          <a:p>
            <a:endParaRPr lang="en-US" b="1" dirty="0">
              <a:solidFill>
                <a:srgbClr val="000000"/>
              </a:solidFill>
            </a:endParaRPr>
          </a:p>
          <a:p>
            <a:pPr marL="285750" indent="-285750">
              <a:buFont typeface="Wingdings"/>
              <a:buChar char="§"/>
            </a:pPr>
            <a:r>
              <a:rPr lang="en-US" b="1" dirty="0">
                <a:solidFill>
                  <a:srgbClr val="000000"/>
                </a:solidFill>
              </a:rPr>
              <a:t>Conversation</a:t>
            </a:r>
          </a:p>
          <a:p>
            <a:pPr marL="285750" indent="-285750">
              <a:buFont typeface="Wingdings"/>
              <a:buChar char="§"/>
            </a:pPr>
            <a:r>
              <a:rPr lang="en-US" b="1" dirty="0">
                <a:solidFill>
                  <a:srgbClr val="000000"/>
                </a:solidFill>
              </a:rPr>
              <a:t>Discussion</a:t>
            </a:r>
          </a:p>
          <a:p>
            <a:pPr marL="285750" indent="-285750">
              <a:buFont typeface="Wingdings"/>
              <a:buChar char="§"/>
            </a:pPr>
            <a:r>
              <a:rPr lang="en-US" b="1" dirty="0">
                <a:solidFill>
                  <a:srgbClr val="000000"/>
                </a:solidFill>
              </a:rPr>
              <a:t>Feedback  </a:t>
            </a:r>
            <a:endParaRPr lang="en-US" sz="2000" b="1" dirty="0">
              <a:solidFill>
                <a:srgbClr val="000000"/>
              </a:solidFill>
            </a:endParaRPr>
          </a:p>
          <a:p>
            <a:pPr marL="285750" indent="-285750">
              <a:buFont typeface="Wingdings"/>
              <a:buChar char="§"/>
            </a:pPr>
            <a:r>
              <a:rPr lang="en-US" b="1" dirty="0">
                <a:solidFill>
                  <a:srgbClr val="000000"/>
                </a:solidFill>
              </a:rPr>
              <a:t>Sign up  </a:t>
            </a:r>
            <a:r>
              <a:rPr lang="en-US" sz="2000" b="1" dirty="0">
                <a:solidFill>
                  <a:srgbClr val="000000"/>
                </a:solidFill>
                <a:hlinkClick r:id="rId8"/>
              </a:rPr>
              <a:t>here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1EA50C3-705C-C96F-A957-70A75043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7708" y="487128"/>
            <a:ext cx="5323534" cy="591316"/>
          </a:xfrm>
        </p:spPr>
        <p:txBody>
          <a:bodyPr>
            <a:normAutofit fontScale="90000"/>
          </a:bodyPr>
          <a:lstStyle/>
          <a:p>
            <a:r>
              <a:rPr lang="en-NL" dirty="0">
                <a:solidFill>
                  <a:schemeClr val="bg2">
                    <a:lumMod val="10000"/>
                  </a:schemeClr>
                </a:solidFill>
              </a:rPr>
              <a:t>Operations group: who ?</a:t>
            </a:r>
          </a:p>
        </p:txBody>
      </p:sp>
    </p:spTree>
    <p:extLst>
      <p:ext uri="{BB962C8B-B14F-4D97-AF65-F5344CB8AC3E}">
        <p14:creationId xmlns:p14="http://schemas.microsoft.com/office/powerpoint/2010/main" val="34581468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748F27-A0EA-03DF-06AE-728A963B6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9081"/>
            <a:ext cx="10506456" cy="115700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kern="1200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rPr>
              <a:t>LOFAR 2.0 operations: where do we stand ?</a:t>
            </a:r>
          </a:p>
        </p:txBody>
      </p:sp>
      <p:graphicFrame>
        <p:nvGraphicFramePr>
          <p:cNvPr id="6" name="Subtitle 3">
            <a:extLst>
              <a:ext uri="{FF2B5EF4-FFF2-40B4-BE49-F238E27FC236}">
                <a16:creationId xmlns:a16="http://schemas.microsoft.com/office/drawing/2014/main" id="{6CDDC4DD-7603-4358-841D-4C31E7B290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184166"/>
              </p:ext>
            </p:extLst>
          </p:nvPr>
        </p:nvGraphicFramePr>
        <p:xfrm>
          <a:off x="838200" y="2321971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660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AFF4B-ABFE-22C4-035F-B1CC43AD1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What’s new</a:t>
            </a:r>
          </a:p>
        </p:txBody>
      </p:sp>
      <p:pic>
        <p:nvPicPr>
          <p:cNvPr id="5" name="Content Placeholder 4" descr="A diagram of a process&#10;&#10;Description automatically generated">
            <a:extLst>
              <a:ext uri="{FF2B5EF4-FFF2-40B4-BE49-F238E27FC236}">
                <a16:creationId xmlns:a16="http://schemas.microsoft.com/office/drawing/2014/main" id="{C65F512D-0578-259F-21E1-0E9C8DDFE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1" y="1548009"/>
            <a:ext cx="10777150" cy="5028610"/>
          </a:xfr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20E4E975-AA09-7B5A-4A2A-E4B5F5362BC5}"/>
              </a:ext>
            </a:extLst>
          </p:cNvPr>
          <p:cNvGrpSpPr/>
          <p:nvPr/>
        </p:nvGrpSpPr>
        <p:grpSpPr>
          <a:xfrm>
            <a:off x="842947" y="1386785"/>
            <a:ext cx="11066505" cy="5346197"/>
            <a:chOff x="895864" y="1355035"/>
            <a:chExt cx="11066505" cy="5346197"/>
          </a:xfrm>
        </p:grpSpPr>
        <p:sp>
          <p:nvSpPr>
            <p:cNvPr id="6" name="10-point Star 5">
              <a:extLst>
                <a:ext uri="{FF2B5EF4-FFF2-40B4-BE49-F238E27FC236}">
                  <a16:creationId xmlns:a16="http://schemas.microsoft.com/office/drawing/2014/main" id="{CF2235C4-60AA-57AC-ADE4-B173FA0C1036}"/>
                </a:ext>
              </a:extLst>
            </p:cNvPr>
            <p:cNvSpPr/>
            <p:nvPr/>
          </p:nvSpPr>
          <p:spPr>
            <a:xfrm>
              <a:off x="895864" y="1355035"/>
              <a:ext cx="593124" cy="416714"/>
            </a:xfrm>
            <a:prstGeom prst="star10">
              <a:avLst/>
            </a:prstGeom>
            <a:solidFill>
              <a:srgbClr val="EE220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/>
                <a:t>NEW</a:t>
              </a:r>
            </a:p>
          </p:txBody>
        </p:sp>
        <p:sp>
          <p:nvSpPr>
            <p:cNvPr id="8" name="10-point Star 7">
              <a:extLst>
                <a:ext uri="{FF2B5EF4-FFF2-40B4-BE49-F238E27FC236}">
                  <a16:creationId xmlns:a16="http://schemas.microsoft.com/office/drawing/2014/main" id="{3B4C85EB-8925-5B59-98AB-8CF8AB05BAA0}"/>
                </a:ext>
              </a:extLst>
            </p:cNvPr>
            <p:cNvSpPr/>
            <p:nvPr/>
          </p:nvSpPr>
          <p:spPr>
            <a:xfrm>
              <a:off x="1795849" y="3220643"/>
              <a:ext cx="677790" cy="416714"/>
            </a:xfrm>
            <a:prstGeom prst="star10">
              <a:avLst/>
            </a:prstGeom>
            <a:solidFill>
              <a:srgbClr val="EE220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/>
                <a:t>NEW</a:t>
              </a:r>
            </a:p>
          </p:txBody>
        </p:sp>
        <p:sp>
          <p:nvSpPr>
            <p:cNvPr id="9" name="10-point Star 8">
              <a:extLst>
                <a:ext uri="{FF2B5EF4-FFF2-40B4-BE49-F238E27FC236}">
                  <a16:creationId xmlns:a16="http://schemas.microsoft.com/office/drawing/2014/main" id="{6ED8D56E-9AB0-9DF6-38B8-E4E920919FEF}"/>
                </a:ext>
              </a:extLst>
            </p:cNvPr>
            <p:cNvSpPr/>
            <p:nvPr/>
          </p:nvSpPr>
          <p:spPr>
            <a:xfrm>
              <a:off x="3937687" y="2456858"/>
              <a:ext cx="593124" cy="416714"/>
            </a:xfrm>
            <a:prstGeom prst="star10">
              <a:avLst/>
            </a:prstGeom>
            <a:solidFill>
              <a:srgbClr val="EE220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/>
                <a:t>NEW</a:t>
              </a:r>
            </a:p>
          </p:txBody>
        </p:sp>
        <p:sp>
          <p:nvSpPr>
            <p:cNvPr id="10" name="10-point Star 9">
              <a:extLst>
                <a:ext uri="{FF2B5EF4-FFF2-40B4-BE49-F238E27FC236}">
                  <a16:creationId xmlns:a16="http://schemas.microsoft.com/office/drawing/2014/main" id="{585A840D-A496-EBAB-8B68-9227D41570FA}"/>
                </a:ext>
              </a:extLst>
            </p:cNvPr>
            <p:cNvSpPr/>
            <p:nvPr/>
          </p:nvSpPr>
          <p:spPr>
            <a:xfrm>
              <a:off x="3509320" y="6284518"/>
              <a:ext cx="593124" cy="416714"/>
            </a:xfrm>
            <a:prstGeom prst="star10">
              <a:avLst/>
            </a:prstGeom>
            <a:solidFill>
              <a:srgbClr val="EE220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/>
                <a:t>NEW</a:t>
              </a:r>
            </a:p>
          </p:txBody>
        </p:sp>
        <p:sp>
          <p:nvSpPr>
            <p:cNvPr id="11" name="10-point Star 10">
              <a:extLst>
                <a:ext uri="{FF2B5EF4-FFF2-40B4-BE49-F238E27FC236}">
                  <a16:creationId xmlns:a16="http://schemas.microsoft.com/office/drawing/2014/main" id="{FD3A4553-EC07-C77D-F66C-D17A1518A3A9}"/>
                </a:ext>
              </a:extLst>
            </p:cNvPr>
            <p:cNvSpPr/>
            <p:nvPr/>
          </p:nvSpPr>
          <p:spPr>
            <a:xfrm>
              <a:off x="5633652" y="2456858"/>
              <a:ext cx="593124" cy="416714"/>
            </a:xfrm>
            <a:prstGeom prst="star10">
              <a:avLst/>
            </a:prstGeom>
            <a:solidFill>
              <a:srgbClr val="EE220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/>
                <a:t>NEW</a:t>
              </a:r>
            </a:p>
          </p:txBody>
        </p:sp>
        <p:sp>
          <p:nvSpPr>
            <p:cNvPr id="12" name="10-point Star 11">
              <a:extLst>
                <a:ext uri="{FF2B5EF4-FFF2-40B4-BE49-F238E27FC236}">
                  <a16:creationId xmlns:a16="http://schemas.microsoft.com/office/drawing/2014/main" id="{AEF06BD3-8696-359B-7998-0D4C25054171}"/>
                </a:ext>
              </a:extLst>
            </p:cNvPr>
            <p:cNvSpPr/>
            <p:nvPr/>
          </p:nvSpPr>
          <p:spPr>
            <a:xfrm>
              <a:off x="8912311" y="2456858"/>
              <a:ext cx="593124" cy="416714"/>
            </a:xfrm>
            <a:prstGeom prst="star10">
              <a:avLst/>
            </a:prstGeom>
            <a:solidFill>
              <a:srgbClr val="EE220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/>
                <a:t>NEW</a:t>
              </a:r>
            </a:p>
          </p:txBody>
        </p:sp>
        <p:sp>
          <p:nvSpPr>
            <p:cNvPr id="13" name="10-point Star 12">
              <a:extLst>
                <a:ext uri="{FF2B5EF4-FFF2-40B4-BE49-F238E27FC236}">
                  <a16:creationId xmlns:a16="http://schemas.microsoft.com/office/drawing/2014/main" id="{B9582F36-83A4-D197-F777-6F8BCA957D66}"/>
                </a:ext>
              </a:extLst>
            </p:cNvPr>
            <p:cNvSpPr/>
            <p:nvPr/>
          </p:nvSpPr>
          <p:spPr>
            <a:xfrm>
              <a:off x="11369245" y="2456858"/>
              <a:ext cx="593124" cy="416714"/>
            </a:xfrm>
            <a:prstGeom prst="star10">
              <a:avLst/>
            </a:prstGeom>
            <a:solidFill>
              <a:srgbClr val="EE220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/>
                <a:t>NEW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952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B738-F45A-CFF9-BD71-B5E90A17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108"/>
            <a:ext cx="10515600" cy="1029230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Possible operational model for LOFAR 2.0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597EAC5-530E-1BA3-2A18-2116EC1904B5}"/>
              </a:ext>
            </a:extLst>
          </p:cNvPr>
          <p:cNvSpPr/>
          <p:nvPr/>
        </p:nvSpPr>
        <p:spPr>
          <a:xfrm>
            <a:off x="777841" y="1088426"/>
            <a:ext cx="8340691" cy="556861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1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/>
                <a:ea typeface="+mn-lt"/>
                <a:cs typeface="Arial"/>
              </a:rPr>
              <a:t>Healthy, functional, well-maintained telescope system &amp; infrastructure, and people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1400" b="1" dirty="0">
                <a:solidFill>
                  <a:srgbClr val="C00000"/>
                </a:solidFill>
                <a:latin typeface="Arial"/>
                <a:ea typeface="+mn-lt"/>
                <a:cs typeface="Arial"/>
              </a:rPr>
              <a:t>Regular proposal calls (+ L2LPs): more user-shared support mode projects</a:t>
            </a:r>
            <a:endParaRPr lang="en-US" sz="1400" b="1" dirty="0">
              <a:solidFill>
                <a:srgbClr val="000000"/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PIs submit proposals with targets information via proposals submission tool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Proposals assessment and technical review done by SDCO, review panel, PC &amp; LOFAR-ERIC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PIs notified of the outcome of their proposals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b="1" dirty="0">
                <a:solidFill>
                  <a:srgbClr val="FF0000"/>
                </a:solidFill>
                <a:latin typeface="Arial"/>
                <a:ea typeface="+mn-lt"/>
                <a:cs typeface="Arial"/>
              </a:rPr>
              <a:t>Targets information of accepted proposals imported into TMSS</a:t>
            </a:r>
            <a:endParaRPr lang="en-US" sz="1400" b="1" dirty="0">
              <a:solidFill>
                <a:srgbClr val="000000"/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PIs choose the right observing strategies or templates to prepare their observations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Monitor observations and preprocessing pipelines, and report anomalies if any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ea typeface="+mn-lt"/>
                <a:cs typeface="Arial"/>
              </a:rPr>
              <a:t>Inspect raw data and pipeline output qualities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lt"/>
                <a:cs typeface="Arial"/>
              </a:rPr>
              <a:t>Submit raw data quality reports via TMSS workflow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Pre-processed datasets ingested into the LTA</a:t>
            </a:r>
            <a:endParaRPr lang="en-US" sz="1400" dirty="0">
              <a:solidFill>
                <a:schemeClr val="tx2">
                  <a:lumMod val="75000"/>
                  <a:lumOff val="25000"/>
                </a:schemeClr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b="1" dirty="0">
                <a:solidFill>
                  <a:srgbClr val="C00000"/>
                </a:solidFill>
                <a:latin typeface="Arial"/>
                <a:ea typeface="+mn-lt"/>
                <a:cs typeface="Arial"/>
              </a:rPr>
              <a:t>Feedback of pre-processed data</a:t>
            </a:r>
            <a:endParaRPr lang="en-US" sz="1400" b="1" dirty="0">
              <a:solidFill>
                <a:schemeClr val="tx2">
                  <a:lumMod val="75000"/>
                  <a:lumOff val="25000"/>
                </a:schemeClr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Failed and bad data observations to be possibly re-run</a:t>
            </a:r>
            <a:endParaRPr lang="en-US" sz="1400" dirty="0">
              <a:solidFill>
                <a:schemeClr val="tx2">
                  <a:lumMod val="75000"/>
                  <a:lumOff val="25000"/>
                </a:schemeClr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b="1" dirty="0">
                <a:solidFill>
                  <a:srgbClr val="FF0000"/>
                </a:solidFill>
                <a:latin typeface="Arial"/>
                <a:ea typeface="+mn-lt"/>
                <a:cs typeface="Arial"/>
              </a:rPr>
              <a:t>Further processing in the LTA to produce science ready data</a:t>
            </a:r>
            <a:endParaRPr lang="en-US" sz="1400" b="1" dirty="0">
              <a:solidFill>
                <a:schemeClr val="tx2">
                  <a:lumMod val="75000"/>
                  <a:lumOff val="25000"/>
                </a:schemeClr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Administration of cycles, projects and stations usage: book-keeping for stakeholders</a:t>
            </a:r>
            <a:endParaRPr lang="en-US" sz="1400" dirty="0">
              <a:solidFill>
                <a:schemeClr val="tx2">
                  <a:lumMod val="75000"/>
                  <a:lumOff val="25000"/>
                </a:schemeClr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C00000"/>
                </a:solidFill>
                <a:latin typeface="Arial"/>
                <a:ea typeface="+mn-lt"/>
                <a:cs typeface="Arial"/>
              </a:rPr>
              <a:t>User and system supports </a:t>
            </a:r>
            <a:endParaRPr lang="en-US" sz="1400" dirty="0">
              <a:solidFill>
                <a:schemeClr val="tx2">
                  <a:lumMod val="75000"/>
                  <a:lumOff val="25000"/>
                </a:schemeClr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DE091A0-C693-9881-95FA-E6DF9948E491}"/>
              </a:ext>
            </a:extLst>
          </p:cNvPr>
          <p:cNvSpPr/>
          <p:nvPr/>
        </p:nvSpPr>
        <p:spPr>
          <a:xfrm>
            <a:off x="9586282" y="1185627"/>
            <a:ext cx="1811746" cy="51155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Telescope </a:t>
            </a:r>
            <a:r>
              <a:rPr lang="en-US" sz="1600" dirty="0"/>
              <a:t>system &amp; people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80F312E-DACD-26A2-5560-B4A53E546CA6}"/>
              </a:ext>
            </a:extLst>
          </p:cNvPr>
          <p:cNvSpPr/>
          <p:nvPr/>
        </p:nvSpPr>
        <p:spPr>
          <a:xfrm>
            <a:off x="9628909" y="2115482"/>
            <a:ext cx="1811744" cy="4742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Proposals calls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CBF869B-8D51-F83B-5A20-1D16DC7634E8}"/>
              </a:ext>
            </a:extLst>
          </p:cNvPr>
          <p:cNvSpPr/>
          <p:nvPr/>
        </p:nvSpPr>
        <p:spPr>
          <a:xfrm>
            <a:off x="9687522" y="3794012"/>
            <a:ext cx="1779775" cy="5168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Data in LTA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523BE59-0554-E6DB-4BD5-F985A0F8A664}"/>
              </a:ext>
            </a:extLst>
          </p:cNvPr>
          <p:cNvSpPr/>
          <p:nvPr/>
        </p:nvSpPr>
        <p:spPr>
          <a:xfrm>
            <a:off x="9666211" y="4603971"/>
            <a:ext cx="1817073" cy="49556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User access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4C3C54-476C-038D-83F3-437606709C77}"/>
              </a:ext>
            </a:extLst>
          </p:cNvPr>
          <p:cNvSpPr/>
          <p:nvPr/>
        </p:nvSpPr>
        <p:spPr>
          <a:xfrm>
            <a:off x="9666208" y="2914783"/>
            <a:ext cx="1795759" cy="58615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Observations &amp; </a:t>
            </a:r>
            <a:r>
              <a:rPr lang="en-US" dirty="0"/>
              <a:t>pipelines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C231D1A-4DC1-2EEB-148D-E5DD09505CBA}"/>
              </a:ext>
            </a:extLst>
          </p:cNvPr>
          <p:cNvSpPr/>
          <p:nvPr/>
        </p:nvSpPr>
        <p:spPr>
          <a:xfrm>
            <a:off x="9676867" y="5424587"/>
            <a:ext cx="1769116" cy="53819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User </a:t>
            </a:r>
            <a:r>
              <a:rPr lang="en-US"/>
              <a:t>&amp; system support 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C6342982-A23E-D95F-5E9D-B31029316DAD}"/>
              </a:ext>
            </a:extLst>
          </p:cNvPr>
          <p:cNvSpPr/>
          <p:nvPr/>
        </p:nvSpPr>
        <p:spPr>
          <a:xfrm>
            <a:off x="10374924" y="5138842"/>
            <a:ext cx="213148" cy="229133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CDCDE99A-F3C8-AF52-9004-9224CD2BA4F5}"/>
              </a:ext>
            </a:extLst>
          </p:cNvPr>
          <p:cNvSpPr/>
          <p:nvPr/>
        </p:nvSpPr>
        <p:spPr>
          <a:xfrm>
            <a:off x="10374924" y="1795761"/>
            <a:ext cx="213148" cy="229133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224C299D-13EF-22CC-E1FF-5FB09C7F3829}"/>
              </a:ext>
            </a:extLst>
          </p:cNvPr>
          <p:cNvSpPr/>
          <p:nvPr/>
        </p:nvSpPr>
        <p:spPr>
          <a:xfrm flipH="1">
            <a:off x="10385584" y="2627036"/>
            <a:ext cx="202488" cy="239790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277BE070-2B2B-2A00-CCFB-F66524BE76B0}"/>
              </a:ext>
            </a:extLst>
          </p:cNvPr>
          <p:cNvSpPr/>
          <p:nvPr/>
        </p:nvSpPr>
        <p:spPr>
          <a:xfrm>
            <a:off x="10385581" y="3548894"/>
            <a:ext cx="213148" cy="229133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7DCA3D42-7F83-ED0D-B14B-652F52DBFC57}"/>
              </a:ext>
            </a:extLst>
          </p:cNvPr>
          <p:cNvSpPr/>
          <p:nvPr/>
        </p:nvSpPr>
        <p:spPr>
          <a:xfrm>
            <a:off x="10365014" y="4358851"/>
            <a:ext cx="213148" cy="229133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uble Brace 2">
            <a:extLst>
              <a:ext uri="{FF2B5EF4-FFF2-40B4-BE49-F238E27FC236}">
                <a16:creationId xmlns:a16="http://schemas.microsoft.com/office/drawing/2014/main" id="{1AD573AE-3BD4-3A79-81A8-64845110158D}"/>
              </a:ext>
            </a:extLst>
          </p:cNvPr>
          <p:cNvSpPr/>
          <p:nvPr/>
        </p:nvSpPr>
        <p:spPr>
          <a:xfrm>
            <a:off x="9475662" y="1088426"/>
            <a:ext cx="2118238" cy="4986554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13763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B738-F45A-CFF9-BD71-B5E90A17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09"/>
            <a:ext cx="10771376" cy="102923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Possible operational model for LOFAR 2.0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NEW 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BDE54B9-45BB-3EB2-CFD9-DD85EBA86919}"/>
              </a:ext>
            </a:extLst>
          </p:cNvPr>
          <p:cNvSpPr/>
          <p:nvPr/>
        </p:nvSpPr>
        <p:spPr>
          <a:xfrm>
            <a:off x="1345875" y="1278362"/>
            <a:ext cx="3621374" cy="520594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Automation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Proposals tool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/>
              <a:t>TMSS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System monitoring and control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MMIS (maintenance)</a:t>
            </a:r>
          </a:p>
          <a:p>
            <a:endParaRPr lang="en-US" sz="1600" dirty="0">
              <a:solidFill>
                <a:srgbClr val="000000"/>
              </a:solidFill>
              <a:latin typeface="Helvetica"/>
              <a:ea typeface="+mj-ea"/>
              <a:cs typeface="Helvetica"/>
            </a:endParaRPr>
          </a:p>
          <a:p>
            <a:endParaRPr lang="en-US" sz="1600" dirty="0">
              <a:solidFill>
                <a:srgbClr val="000000"/>
              </a:solidFill>
              <a:latin typeface="Helvetica"/>
              <a:ea typeface="+mj-ea"/>
              <a:cs typeface="Helvetica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b="1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TMSS Workflow</a:t>
            </a:r>
            <a:endParaRPr lang="en-US" b="1" dirty="0">
              <a:solidFill>
                <a:srgbClr val="000000"/>
              </a:solidFill>
              <a:latin typeface="Aptos"/>
              <a:ea typeface="+mj-ea"/>
              <a:cs typeface="Helvetica"/>
            </a:endParaRP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User notifications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Project administration</a:t>
            </a:r>
            <a:endParaRPr lang="en-US" dirty="0">
              <a:ea typeface="+mj-ea"/>
            </a:endParaRP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Data quality checks/reporting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System events </a:t>
            </a:r>
          </a:p>
          <a:p>
            <a:endParaRPr lang="en-US" sz="1600" dirty="0">
              <a:latin typeface="Helvetica"/>
              <a:ea typeface="+mn-lt"/>
              <a:cs typeface="Helvetica"/>
            </a:endParaRPr>
          </a:p>
          <a:p>
            <a:endParaRPr lang="en-US" sz="1600" dirty="0">
              <a:latin typeface="Helvetica"/>
              <a:ea typeface="+mn-lt"/>
              <a:cs typeface="Helvetica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Swift user feedback</a:t>
            </a:r>
            <a:endParaRPr lang="en-US" dirty="0">
              <a:solidFill>
                <a:srgbClr val="C00000"/>
              </a:solidFill>
              <a:ea typeface="+mn-lt"/>
              <a:cs typeface="+mn-lt"/>
            </a:endParaRP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Raw data </a:t>
            </a: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Arial"/>
                <a:ea typeface="+mj-ea"/>
                <a:cs typeface="Arial"/>
              </a:rPr>
              <a:t>Pre-processed data</a:t>
            </a: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Arial"/>
                <a:ea typeface="+mj-ea"/>
                <a:cs typeface="Arial"/>
              </a:rPr>
              <a:t>Short data stay on CEP</a:t>
            </a:r>
          </a:p>
          <a:p>
            <a:endParaRPr lang="en-US" sz="1600" dirty="0">
              <a:latin typeface="Helvetica"/>
              <a:ea typeface="+mj-ea"/>
              <a:cs typeface="Helvetica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9F6DF34-C9C6-76DD-EA35-A03E42A85669}"/>
              </a:ext>
            </a:extLst>
          </p:cNvPr>
          <p:cNvSpPr/>
          <p:nvPr/>
        </p:nvSpPr>
        <p:spPr>
          <a:xfrm>
            <a:off x="5859260" y="1145506"/>
            <a:ext cx="4942884" cy="502937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</a:rPr>
              <a:t>More user-shared support mode projects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Regular proposal calls projects (Single cycle)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/>
              <a:t>L2LPs (Long term projects)</a:t>
            </a:r>
          </a:p>
          <a:p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b="1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Mega Mode &amp; simultaneous</a:t>
            </a: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observations</a:t>
            </a:r>
            <a:endParaRPr lang="en-US" b="1" dirty="0">
              <a:ea typeface="+mj-ea"/>
            </a:endParaRP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LBA</a:t>
            </a:r>
            <a:endParaRPr lang="en-US" sz="1600" dirty="0">
              <a:ea typeface="+mj-ea"/>
            </a:endParaRP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HBA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HBA+LBA</a:t>
            </a:r>
          </a:p>
          <a:p>
            <a:r>
              <a:rPr lang="en-US" sz="1600" dirty="0">
                <a:latin typeface="Helvetica"/>
                <a:ea typeface="+mj-ea"/>
                <a:cs typeface="Helvetica"/>
              </a:rPr>
              <a:t>     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Helvetica"/>
                <a:ea typeface="+mj-ea"/>
                <a:cs typeface="Helvetica"/>
              </a:rPr>
              <a:t>Science ready data</a:t>
            </a: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Further processing in the LTA</a:t>
            </a:r>
          </a:p>
          <a:p>
            <a:endParaRPr lang="en-US" sz="1600" dirty="0">
              <a:latin typeface="Helvetica"/>
              <a:ea typeface="+mj-ea"/>
              <a:cs typeface="Helvetica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b="1" dirty="0">
                <a:latin typeface="Helvetica"/>
                <a:ea typeface="+mj-ea"/>
                <a:cs typeface="Helvetica"/>
              </a:rPr>
              <a:t>Efficient stakeholders feedback/reporting</a:t>
            </a: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LOFAR-ERIC Council</a:t>
            </a: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ILT stations owners</a:t>
            </a: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ASTRON MT</a:t>
            </a:r>
          </a:p>
          <a:p>
            <a:pPr marL="285750" indent="-285750">
              <a:buFont typeface="Calibri,Sans-Serif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User community</a:t>
            </a:r>
          </a:p>
        </p:txBody>
      </p:sp>
    </p:spTree>
    <p:extLst>
      <p:ext uri="{BB962C8B-B14F-4D97-AF65-F5344CB8AC3E}">
        <p14:creationId xmlns:p14="http://schemas.microsoft.com/office/powerpoint/2010/main" val="391717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5D0DF16-2539-86E7-405C-538AC1E1FBFD}"/>
              </a:ext>
            </a:extLst>
          </p:cNvPr>
          <p:cNvSpPr/>
          <p:nvPr/>
        </p:nvSpPr>
        <p:spPr>
          <a:xfrm>
            <a:off x="684518" y="1058911"/>
            <a:ext cx="2960508" cy="3412567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b="1" dirty="0"/>
              <a:t>Stations Acceptance: (NL, ILT, new ILT)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check hardware and connections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Test basic (HW) functionality of stations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Test power supply and network infrastructure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Stations switching and control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543D7EF-329D-AF5C-C245-78A3DCE4941D}"/>
              </a:ext>
            </a:extLst>
          </p:cNvPr>
          <p:cNvSpPr/>
          <p:nvPr/>
        </p:nvSpPr>
        <p:spPr>
          <a:xfrm>
            <a:off x="3839691" y="1058376"/>
            <a:ext cx="4143584" cy="561927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1600" b="1" dirty="0"/>
              <a:t>Operations (monitoring &amp; control)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Telescope control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/>
              <a:t>TMSS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Monitoring tools</a:t>
            </a:r>
          </a:p>
          <a:p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    - Stations hardware</a:t>
            </a:r>
          </a:p>
          <a:p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  - Network</a:t>
            </a:r>
          </a:p>
          <a:p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- CEP (latency)</a:t>
            </a:r>
          </a:p>
          <a:p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- Observations</a:t>
            </a:r>
          </a:p>
          <a:p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- Signal/data flow</a:t>
            </a:r>
          </a:p>
          <a:p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      - Environment (lightening, solar, ionosphere (IDOLS-like, Disturb-like, external DB)</a:t>
            </a:r>
            <a:endParaRPr lang="en-US" sz="1600" dirty="0">
              <a:ea typeface="+mj-ea"/>
            </a:endParaRPr>
          </a:p>
          <a:p>
            <a:endParaRPr lang="en-US" sz="1600" dirty="0">
              <a:solidFill>
                <a:srgbClr val="000000"/>
              </a:solidFill>
              <a:latin typeface="Helvetica"/>
              <a:ea typeface="+mj-ea"/>
              <a:cs typeface="Helvetica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Modes: Mega Mode &amp; simultaneous LBA+HBA observation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Preprocessing</a:t>
            </a:r>
            <a:endParaRPr lang="en-US" sz="1600" dirty="0">
              <a:ea typeface="+mj-ea"/>
            </a:endParaRP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Data quality checks/reporting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Helvetica"/>
                <a:ea typeface="+mj-ea"/>
                <a:cs typeface="Helvetica"/>
              </a:rPr>
              <a:t>Calibrations (automation)</a:t>
            </a:r>
          </a:p>
          <a:p>
            <a:r>
              <a:rPr lang="en-US" sz="1600" dirty="0">
                <a:latin typeface="Helvetica"/>
                <a:ea typeface="+mj-ea"/>
                <a:cs typeface="Helvetica"/>
              </a:rPr>
              <a:t>        - LBA</a:t>
            </a:r>
          </a:p>
          <a:p>
            <a:r>
              <a:rPr lang="en-US" sz="1600" dirty="0">
                <a:latin typeface="Helvetica"/>
                <a:ea typeface="+mj-ea"/>
                <a:cs typeface="Helvetica"/>
              </a:rPr>
              <a:t>        - HBA</a:t>
            </a:r>
          </a:p>
          <a:p>
            <a:r>
              <a:rPr lang="en-US" sz="1600" dirty="0">
                <a:latin typeface="Helvetica"/>
                <a:ea typeface="+mj-ea"/>
                <a:cs typeface="Helvetica"/>
              </a:rPr>
              <a:t>        - Time delays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5DB313-22CA-637F-E6E3-8E734ED31F77}"/>
              </a:ext>
            </a:extLst>
          </p:cNvPr>
          <p:cNvSpPr/>
          <p:nvPr/>
        </p:nvSpPr>
        <p:spPr>
          <a:xfrm>
            <a:off x="8358350" y="362630"/>
            <a:ext cx="3357416" cy="371367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b="1" dirty="0"/>
              <a:t>Monitoring &amp; Maintenance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Stations control tools</a:t>
            </a:r>
            <a:endParaRPr lang="en-US" b="1" dirty="0">
              <a:solidFill>
                <a:srgbClr val="000000"/>
              </a:solidFill>
              <a:latin typeface="Helvetica"/>
              <a:ea typeface="+mj-ea"/>
              <a:cs typeface="Helvetica"/>
            </a:endParaRP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Array status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Maintenace log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RFI monitoring tools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MMIS</a:t>
            </a:r>
          </a:p>
          <a:p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   - Station test</a:t>
            </a:r>
          </a:p>
          <a:p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   - RTSM</a:t>
            </a:r>
          </a:p>
          <a:p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   - inspection plot (DI diagnostics)</a:t>
            </a:r>
          </a:p>
          <a:p>
            <a:r>
              <a:rPr lang="en-US" dirty="0">
                <a:solidFill>
                  <a:srgbClr val="000000"/>
                </a:solidFill>
                <a:latin typeface="Helvetica"/>
                <a:ea typeface="+mj-ea"/>
                <a:cs typeface="Helvetica"/>
              </a:rPr>
              <a:t>         - Environmental control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058CD74-E6E4-F6B3-4C5A-085ABF6BD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0"/>
            <a:ext cx="7403275" cy="1080445"/>
          </a:xfrm>
        </p:spPr>
        <p:txBody>
          <a:bodyPr lIns="45719" tIns="45720" rIns="45719" bIns="45720" anchor="ctr"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Telescope Operations: check boxes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03F5EC7-F91F-4C9E-E9C5-CB284E7B7158}"/>
              </a:ext>
            </a:extLst>
          </p:cNvPr>
          <p:cNvSpPr/>
          <p:nvPr/>
        </p:nvSpPr>
        <p:spPr>
          <a:xfrm>
            <a:off x="8357804" y="4217061"/>
            <a:ext cx="3678406" cy="238362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b="1" dirty="0">
                <a:solidFill>
                  <a:srgbClr val="000000"/>
                </a:solidFill>
                <a:latin typeface="Aptos"/>
                <a:ea typeface="+mj-ea"/>
                <a:cs typeface="Helvetica"/>
              </a:rPr>
              <a:t>Quality assessment:</a:t>
            </a:r>
          </a:p>
          <a:p>
            <a:r>
              <a:rPr lang="en-US" dirty="0">
                <a:solidFill>
                  <a:srgbClr val="000000"/>
                </a:solidFill>
                <a:latin typeface="Aptos"/>
                <a:ea typeface="+mj-ea"/>
                <a:cs typeface="Helvetica"/>
              </a:rPr>
              <a:t>System health (station, correlated data, processed data) </a:t>
            </a:r>
            <a:endParaRPr lang="en-US" b="1" dirty="0">
              <a:solidFill>
                <a:srgbClr val="000000"/>
              </a:solidFill>
              <a:latin typeface="Aptos"/>
              <a:ea typeface="+mj-ea"/>
              <a:cs typeface="Helvetica"/>
            </a:endParaRP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Aptos"/>
                <a:ea typeface="+mj-ea"/>
                <a:cs typeface="Helvetica"/>
              </a:rPr>
              <a:t>Antenna + hardware 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Aptos"/>
                <a:ea typeface="+mj-ea"/>
                <a:cs typeface="Helvetica"/>
              </a:rPr>
              <a:t>Clock 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solidFill>
                  <a:srgbClr val="000000"/>
                </a:solidFill>
                <a:latin typeface="Aptos"/>
                <a:ea typeface="+mj-ea"/>
                <a:cs typeface="Helvetica"/>
              </a:rPr>
              <a:t>RFI</a:t>
            </a:r>
          </a:p>
          <a:p>
            <a:r>
              <a:rPr lang="en-US" sz="1600" dirty="0">
                <a:solidFill>
                  <a:srgbClr val="000000"/>
                </a:solidFill>
                <a:latin typeface="Aptos"/>
                <a:ea typeface="+mj-ea"/>
                <a:cs typeface="Helvetica"/>
              </a:rPr>
              <a:t>          - System/local</a:t>
            </a:r>
          </a:p>
          <a:p>
            <a:r>
              <a:rPr lang="en-US" sz="1600" dirty="0">
                <a:solidFill>
                  <a:srgbClr val="000000"/>
                </a:solidFill>
                <a:latin typeface="Aptos"/>
                <a:ea typeface="+mj-ea"/>
                <a:cs typeface="Helvetica"/>
              </a:rPr>
              <a:t>            - Environment</a:t>
            </a:r>
          </a:p>
        </p:txBody>
      </p:sp>
    </p:spTree>
    <p:extLst>
      <p:ext uri="{BB962C8B-B14F-4D97-AF65-F5344CB8AC3E}">
        <p14:creationId xmlns:p14="http://schemas.microsoft.com/office/powerpoint/2010/main" val="51720238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417F-4A84-A4B2-D41D-107308D8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922"/>
            <a:ext cx="10515600" cy="867298"/>
          </a:xfrm>
        </p:spPr>
        <p:txBody>
          <a:bodyPr lIns="45719" tIns="45720" rIns="45719" bIns="45720" anchor="ctr"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Science Operations: What?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FCB6F5C-353C-69FE-C613-C856717F1BD3}"/>
              </a:ext>
            </a:extLst>
          </p:cNvPr>
          <p:cNvSpPr/>
          <p:nvPr/>
        </p:nvSpPr>
        <p:spPr>
          <a:xfrm>
            <a:off x="1205345" y="1745984"/>
            <a:ext cx="1579418" cy="40862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Proposal</a:t>
            </a: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E24E483-2383-B7A2-C649-EEA4E48F833E}"/>
              </a:ext>
            </a:extLst>
          </p:cNvPr>
          <p:cNvSpPr/>
          <p:nvPr/>
        </p:nvSpPr>
        <p:spPr>
          <a:xfrm>
            <a:off x="3366122" y="1126725"/>
            <a:ext cx="1579418" cy="102155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/>
              <a:t>Scheduling criteria &amp; Specification</a:t>
            </a:r>
            <a:endParaRPr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6A9CC37-25FE-E348-90F2-43B55F3917C7}"/>
              </a:ext>
            </a:extLst>
          </p:cNvPr>
          <p:cNvSpPr/>
          <p:nvPr/>
        </p:nvSpPr>
        <p:spPr>
          <a:xfrm>
            <a:off x="5441639" y="1711881"/>
            <a:ext cx="1579418" cy="40862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/>
              <a:t>Processing</a:t>
            </a:r>
            <a:endParaRPr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D1F08E-2859-23BB-AB31-1C6B3909DEC3}"/>
              </a:ext>
            </a:extLst>
          </p:cNvPr>
          <p:cNvSpPr/>
          <p:nvPr/>
        </p:nvSpPr>
        <p:spPr>
          <a:xfrm>
            <a:off x="7611473" y="1719341"/>
            <a:ext cx="1579418" cy="40862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/>
              <a:t>Archiving </a:t>
            </a:r>
            <a:endParaRPr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33312A1-99C8-6C58-5AAD-6870967E19FD}"/>
              </a:ext>
            </a:extLst>
          </p:cNvPr>
          <p:cNvSpPr/>
          <p:nvPr/>
        </p:nvSpPr>
        <p:spPr>
          <a:xfrm>
            <a:off x="9947564" y="1793376"/>
            <a:ext cx="1586345" cy="715087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/>
              <a:t>Data exposure</a:t>
            </a:r>
            <a:endParaRPr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FC586A-78B2-6F8F-8C68-DCE4FF916F33}"/>
              </a:ext>
            </a:extLst>
          </p:cNvPr>
          <p:cNvSpPr txBox="1"/>
          <p:nvPr/>
        </p:nvSpPr>
        <p:spPr>
          <a:xfrm>
            <a:off x="929854" y="2427211"/>
            <a:ext cx="2090967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u="sng"/>
              <a:t>Compile and Submission UE </a:t>
            </a:r>
            <a:endParaRPr lang="en-US" b="1"/>
          </a:p>
          <a:p>
            <a:pPr marL="285750" indent="-285750">
              <a:buFont typeface="Arial"/>
              <a:buChar char="•"/>
            </a:pPr>
            <a:r>
              <a:rPr lang="en-US"/>
              <a:t>Review process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Interface to specification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User administration FAAI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A142BF-F560-42A1-77C9-66F3DD0CA6D9}"/>
              </a:ext>
            </a:extLst>
          </p:cNvPr>
          <p:cNvSpPr txBox="1"/>
          <p:nvPr/>
        </p:nvSpPr>
        <p:spPr>
          <a:xfrm>
            <a:off x="3049064" y="2256691"/>
            <a:ext cx="2209798" cy="48013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u="sng" dirty="0"/>
              <a:t>Expand scheduling to react external  conditions (Ion) &amp; simultaneous observations </a:t>
            </a:r>
          </a:p>
          <a:p>
            <a:pPr marL="285750" indent="-285750">
              <a:buFont typeface="Arial"/>
              <a:buChar char="•"/>
            </a:pPr>
            <a:r>
              <a:rPr lang="en-US" u="sng" dirty="0"/>
              <a:t>Processes and procedures to specify and track observations and pipelines (user support)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Commission new strategies LBA+HBA</a:t>
            </a:r>
          </a:p>
          <a:p>
            <a:pPr marL="285750" indent="-285750">
              <a:buFont typeface="Arial"/>
              <a:buChar char="•"/>
            </a:pP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9AF0C5-7C26-CA82-F49D-6D016D1CA3AE}"/>
              </a:ext>
            </a:extLst>
          </p:cNvPr>
          <p:cNvSpPr txBox="1"/>
          <p:nvPr/>
        </p:nvSpPr>
        <p:spPr>
          <a:xfrm>
            <a:off x="5216235" y="2256691"/>
            <a:ext cx="2209798" cy="3970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u="sng"/>
              <a:t>Criteria QA and automation validation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Procedure for feedback to observatory/processing 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Test and characterization of processing workflows (CEP and LTA sites)</a:t>
            </a:r>
          </a:p>
          <a:p>
            <a:pPr marL="285750" indent="-285750">
              <a:buFont typeface="Arial"/>
              <a:buChar char="•"/>
            </a:pPr>
            <a:r>
              <a:rPr lang="en-US" b="1" u="sng">
                <a:ea typeface="+mj-lt"/>
                <a:cs typeface="+mj-lt"/>
              </a:rPr>
              <a:t>Metadata consistency</a:t>
            </a:r>
            <a:endParaRPr lang="en-US" b="1" u="sng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9E035D-63D5-0A4B-718B-7F22E166797C}"/>
              </a:ext>
            </a:extLst>
          </p:cNvPr>
          <p:cNvSpPr txBox="1"/>
          <p:nvPr/>
        </p:nvSpPr>
        <p:spPr>
          <a:xfrm>
            <a:off x="7426035" y="2427208"/>
            <a:ext cx="2209798" cy="1754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/>
              <a:t>Capacity/data rate toward LTA and withing LTA</a:t>
            </a:r>
          </a:p>
          <a:p>
            <a:pPr marL="285750" indent="-285750">
              <a:buFont typeface="Arial"/>
              <a:buChar char="•"/>
            </a:pPr>
            <a:r>
              <a:rPr lang="en-US" b="1" u="sng"/>
              <a:t>Metadata consistency</a:t>
            </a:r>
          </a:p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DCBFE1-6939-DE22-538C-39F1D76B5BEE}"/>
              </a:ext>
            </a:extLst>
          </p:cNvPr>
          <p:cNvSpPr txBox="1"/>
          <p:nvPr/>
        </p:nvSpPr>
        <p:spPr>
          <a:xfrm>
            <a:off x="9635834" y="2736270"/>
            <a:ext cx="2209798" cy="2031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/>
              <a:t>Experience access panel 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Data access UE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Feedback on tool evolution and use cases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2301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0490E-AC26-A170-FB30-E5759141D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Commissioning working groups in operations</a:t>
            </a:r>
            <a:r>
              <a:rPr lang="en-US" dirty="0"/>
              <a:t> 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7F9BA8B-CCC3-9544-BCFD-432F3ACCD6B2}"/>
              </a:ext>
            </a:extLst>
          </p:cNvPr>
          <p:cNvSpPr/>
          <p:nvPr/>
        </p:nvSpPr>
        <p:spPr>
          <a:xfrm>
            <a:off x="839050" y="2066017"/>
            <a:ext cx="10292757" cy="3439237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457200" indent="-457200">
              <a:buAutoNum type="alphaLcPeriod"/>
            </a:pPr>
            <a:r>
              <a:rPr lang="en-US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/>
                <a:ea typeface="+mn-lt"/>
                <a:cs typeface="Arial"/>
              </a:rPr>
              <a:t>COBALT/CEP4 end of life vs new configuration</a:t>
            </a:r>
            <a:endParaRPr lang="en-US" sz="2000" b="1" dirty="0">
              <a:solidFill>
                <a:schemeClr val="tx2">
                  <a:lumMod val="90000"/>
                  <a:lumOff val="10000"/>
                </a:schemeClr>
              </a:solidFill>
              <a:latin typeface="Aptos" panose="02110004020202020204"/>
              <a:ea typeface="+mn-lt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AutoNum type="alphaLcPeriod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 Scheduling based on Solar, ionospheric and lightening conditions 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AutoNum type="alphaLcPeriod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 </a:t>
            </a:r>
            <a:r>
              <a:rPr lang="en-US" sz="2000" dirty="0">
                <a:solidFill>
                  <a:srgbClr val="C00000"/>
                </a:solidFill>
                <a:latin typeface="Arial"/>
                <a:ea typeface="+mn-lt"/>
                <a:cs typeface="Arial"/>
              </a:rPr>
              <a:t>Stations monitoring and control with Grafana: building panels. 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AutoNum type="alphaLcPeriod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 Reservations, rollout maintenance on L2TS and PTS following standard operational procedures.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AutoNum type="alphaLcPeriod"/>
            </a:pPr>
            <a:r>
              <a:rPr lang="en-US" sz="2000" b="1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 </a:t>
            </a: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ea typeface="+mn-lt"/>
                <a:cs typeface="Arial"/>
              </a:rPr>
              <a:t>Reviewing procedure for </a:t>
            </a:r>
            <a:r>
              <a:rPr lang="en-US" sz="2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ea typeface="+mn-lt"/>
                <a:cs typeface="Arial"/>
              </a:rPr>
              <a:t>Stationtest</a:t>
            </a: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ea typeface="+mn-lt"/>
                <a:cs typeface="Arial"/>
              </a:rPr>
              <a:t> and RTSM for system HW monitoring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AutoNum type="alphaLcPeriod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Working on translating operational tools into functional requirements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AutoNum type="alphaLcPeriod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 </a:t>
            </a:r>
            <a:r>
              <a:rPr lang="en-US" sz="2000" dirty="0">
                <a:solidFill>
                  <a:srgbClr val="FF0000"/>
                </a:solidFill>
                <a:latin typeface="Arial"/>
                <a:ea typeface="+mn-lt"/>
                <a:cs typeface="Arial"/>
              </a:rPr>
              <a:t>Exploring ways to improve data quality assessment</a:t>
            </a:r>
          </a:p>
        </p:txBody>
      </p:sp>
    </p:spTree>
    <p:extLst>
      <p:ext uri="{BB962C8B-B14F-4D97-AF65-F5344CB8AC3E}">
        <p14:creationId xmlns:p14="http://schemas.microsoft.com/office/powerpoint/2010/main" val="134598336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E0EE5-301A-4BB2-340C-875A8CFDE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Expertise vs commissioning task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AD50372-4E20-5934-CDE5-34F21D19A97E}"/>
              </a:ext>
            </a:extLst>
          </p:cNvPr>
          <p:cNvSpPr txBox="1">
            <a:spLocks/>
          </p:cNvSpPr>
          <p:nvPr/>
        </p:nvSpPr>
        <p:spPr>
          <a:xfrm>
            <a:off x="826224" y="354569"/>
            <a:ext cx="6896567" cy="1334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tIns="45720" rIns="45719" bIns="45720" anchor="ctr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hangingPunct="1"/>
            <a:r>
              <a:rPr lang="en-US"/>
              <a:t>Science Operations: When?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D0543D7-19CD-B25C-D506-D16E7A4AB665}"/>
              </a:ext>
            </a:extLst>
          </p:cNvPr>
          <p:cNvSpPr/>
          <p:nvPr/>
        </p:nvSpPr>
        <p:spPr>
          <a:xfrm>
            <a:off x="1361259" y="1682867"/>
            <a:ext cx="7409946" cy="413626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endParaRPr lang="en-US" b="1" dirty="0"/>
          </a:p>
          <a:p>
            <a:pPr marL="342900" indent="-342900">
              <a:buFont typeface="Wingdings"/>
              <a:buChar char="v"/>
            </a:pPr>
            <a:r>
              <a:rPr lang="en-US" sz="2000" dirty="0">
                <a:solidFill>
                  <a:srgbClr val="C00000"/>
                </a:solidFill>
                <a:ea typeface="+mn-lt"/>
                <a:cs typeface="+mn-lt"/>
              </a:rPr>
              <a:t>Not everything can be commissioned at the same time</a:t>
            </a:r>
          </a:p>
          <a:p>
            <a:endParaRPr lang="en-US" sz="2000" dirty="0">
              <a:solidFill>
                <a:srgbClr val="000000"/>
              </a:solidFill>
              <a:latin typeface="Aptos"/>
              <a:ea typeface="+mn-lt"/>
              <a:cs typeface="Arial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More functionalities will become available over the weeks, months and years</a:t>
            </a:r>
          </a:p>
          <a:p>
            <a:endParaRPr lang="en-US" sz="2000" dirty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 dirty="0">
                <a:solidFill>
                  <a:srgbClr val="C00000"/>
                </a:solidFill>
                <a:latin typeface="Arial"/>
                <a:ea typeface="+mj-ea"/>
                <a:cs typeface="Arial"/>
              </a:rPr>
              <a:t>Subgroups will be created based on the functionality, process or procedure needed</a:t>
            </a:r>
          </a:p>
          <a:p>
            <a:endParaRPr lang="en-US" sz="2000" dirty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Regular meetings for planning, testing system(s) and undating stateholders will be organized. </a:t>
            </a:r>
            <a:endParaRPr lang="en-US" dirty="0">
              <a:solidFill>
                <a:srgbClr val="000000"/>
              </a:solidFill>
              <a:latin typeface="Helvetica"/>
              <a:ea typeface="+mj-ea"/>
              <a:cs typeface="Helvetica"/>
            </a:endParaRPr>
          </a:p>
          <a:p>
            <a:pPr marL="285750" indent="-285750">
              <a:buFont typeface="Wingdings"/>
              <a:buChar char="v"/>
            </a:pPr>
            <a:endParaRPr lang="en-US" dirty="0">
              <a:solidFill>
                <a:srgbClr val="000000"/>
              </a:solidFill>
              <a:latin typeface="Helvetica"/>
              <a:ea typeface="+mj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7012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898</Words>
  <Application>Microsoft Macintosh PowerPoint</Application>
  <PresentationFormat>Widescreen</PresentationFormat>
  <Paragraphs>186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Calibri,Sans-Serif</vt:lpstr>
      <vt:lpstr>Helvetica</vt:lpstr>
      <vt:lpstr>Wingdings</vt:lpstr>
      <vt:lpstr>Office Theme</vt:lpstr>
      <vt:lpstr>Operations</vt:lpstr>
      <vt:lpstr>LOFAR 2.0 operations: where do we stand ?</vt:lpstr>
      <vt:lpstr>What’s new</vt:lpstr>
      <vt:lpstr>Possible operational model for LOFAR 2.0</vt:lpstr>
      <vt:lpstr>Possible operational model for LOFAR 2.0: NEW ?</vt:lpstr>
      <vt:lpstr>Telescope Operations: check boxes</vt:lpstr>
      <vt:lpstr>Science Operations: What?</vt:lpstr>
      <vt:lpstr>Commissioning working groups in operations </vt:lpstr>
      <vt:lpstr>Expertise vs commissioning task</vt:lpstr>
      <vt:lpstr>Operations group: who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Emanuela Orru</dc:creator>
  <cp:lastModifiedBy>Bernard Asabere</cp:lastModifiedBy>
  <cp:revision>1166</cp:revision>
  <dcterms:created xsi:type="dcterms:W3CDTF">2024-05-28T12:25:55Z</dcterms:created>
  <dcterms:modified xsi:type="dcterms:W3CDTF">2024-06-03T10:20:28Z</dcterms:modified>
</cp:coreProperties>
</file>