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 id="2147483672" r:id="rId2"/>
  </p:sldMasterIdLst>
  <p:notesMasterIdLst>
    <p:notesMasterId r:id="rId15"/>
  </p:notesMasterIdLst>
  <p:sldIdLst>
    <p:sldId id="257" r:id="rId3"/>
    <p:sldId id="770" r:id="rId4"/>
    <p:sldId id="834" r:id="rId5"/>
    <p:sldId id="835" r:id="rId6"/>
    <p:sldId id="765" r:id="rId7"/>
    <p:sldId id="838" r:id="rId8"/>
    <p:sldId id="836" r:id="rId9"/>
    <p:sldId id="377" r:id="rId10"/>
    <p:sldId id="837" r:id="rId11"/>
    <p:sldId id="840" r:id="rId12"/>
    <p:sldId id="851" r:id="rId13"/>
    <p:sldId id="833"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016228-F8FC-FB3A-7D19-93900B9CA5B8}" name="Guest User" initials="GU" userId="S::urn:spo:anon#86474e2bcce3913b039d87f34ec6f8911764a4727a87ee02d91b40533e033094::" providerId="AD"/>
  <p188:author id="{5A082D92-E93B-1A8A-6096-D55593213DB7}" name="Marco Iacobelli" initials="MI" userId="S::iacobelli@astron.nl::3c83efd3-7cc4-4889-bb68-20f39823e322" providerId="AD"/>
  <p188:author id="{C5E04ECF-F5DD-01A0-C1E8-DD898C37531C}" name="Roberto Pizzo" initials="RP" userId="S::pizzo@astron.nl::2be32ebf-8902-4449-b73b-9a7eaea0a9a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D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CE85D8-671C-2549-B1FF-169859577300}" v="828" dt="2024-06-02T12:59:55.7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97"/>
    <p:restoredTop sz="84459"/>
  </p:normalViewPr>
  <p:slideViewPr>
    <p:cSldViewPr snapToGrid="0">
      <p:cViewPr varScale="1">
        <p:scale>
          <a:sx n="106" d="100"/>
          <a:sy n="106" d="100"/>
        </p:scale>
        <p:origin x="192" y="5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 Iacobelli" userId="S::iacobelli@astron.nl::3c83efd3-7cc4-4889-bb68-20f39823e322" providerId="AD" clId="Web-{23087682-F65A-E468-994D-63898FEAEC59}"/>
    <pc:docChg chg="">
      <pc:chgData name="Marco Iacobelli" userId="S::iacobelli@astron.nl::3c83efd3-7cc4-4889-bb68-20f39823e322" providerId="AD" clId="Web-{23087682-F65A-E468-994D-63898FEAEC59}" dt="2024-05-31T11:27:49.162" v="7"/>
      <pc:docMkLst>
        <pc:docMk/>
      </pc:docMkLst>
      <pc:sldChg chg="delCm modCm">
        <pc:chgData name="Marco Iacobelli" userId="S::iacobelli@astron.nl::3c83efd3-7cc4-4889-bb68-20f39823e322" providerId="AD" clId="Web-{23087682-F65A-E468-994D-63898FEAEC59}" dt="2024-05-31T11:27:49.162" v="7"/>
        <pc:sldMkLst>
          <pc:docMk/>
          <pc:sldMk cId="1638636209" sldId="784"/>
        </pc:sldMkLst>
        <pc:extLst>
          <p:ext xmlns:p="http://schemas.openxmlformats.org/presentationml/2006/main" uri="{D6D511B9-2390-475A-947B-AFAB55BFBCF1}">
            <pc226:cmChg xmlns:pc226="http://schemas.microsoft.com/office/powerpoint/2022/06/main/command" chg="del mod">
              <pc226:chgData name="Marco Iacobelli" userId="S::iacobelli@astron.nl::3c83efd3-7cc4-4889-bb68-20f39823e322" providerId="AD" clId="Web-{23087682-F65A-E468-994D-63898FEAEC59}" dt="2024-05-31T11:27:49.162" v="7"/>
              <pc2:cmMkLst xmlns:pc2="http://schemas.microsoft.com/office/powerpoint/2019/9/main/command">
                <pc:docMk/>
                <pc:sldMk cId="1638636209" sldId="784"/>
                <pc2:cmMk id="{F9FF12F2-6556-471A-8040-1C97AF1A0103}"/>
              </pc2:cmMkLst>
              <pc226:cmRplyChg chg="add">
                <pc226:chgData name="Marco Iacobelli" userId="S::iacobelli@astron.nl::3c83efd3-7cc4-4889-bb68-20f39823e322" providerId="AD" clId="Web-{23087682-F65A-E468-994D-63898FEAEC59}" dt="2024-05-31T11:27:44.552" v="5"/>
                <pc2:cmRplyMkLst xmlns:pc2="http://schemas.microsoft.com/office/powerpoint/2019/9/main/command">
                  <pc:docMk/>
                  <pc:sldMk cId="1638636209" sldId="784"/>
                  <pc2:cmMk id="{F9FF12F2-6556-471A-8040-1C97AF1A0103}"/>
                  <pc2:cmRplyMk id="{30591BD9-23C0-4580-A147-93E2C6A38EF2}"/>
                </pc2:cmRplyMkLst>
              </pc226:cmRplyChg>
            </pc226:cmChg>
          </p:ext>
        </pc:extLst>
      </pc:sldChg>
      <pc:sldChg chg="delCm modCm">
        <pc:chgData name="Marco Iacobelli" userId="S::iacobelli@astron.nl::3c83efd3-7cc4-4889-bb68-20f39823e322" providerId="AD" clId="Web-{23087682-F65A-E468-994D-63898FEAEC59}" dt="2024-05-31T11:27:12.504" v="2"/>
        <pc:sldMkLst>
          <pc:docMk/>
          <pc:sldMk cId="3873694741" sldId="837"/>
        </pc:sldMkLst>
        <pc:extLst>
          <p:ext xmlns:p="http://schemas.openxmlformats.org/presentationml/2006/main" uri="{D6D511B9-2390-475A-947B-AFAB55BFBCF1}">
            <pc226:cmChg xmlns:pc226="http://schemas.microsoft.com/office/powerpoint/2022/06/main/command" chg="del mod">
              <pc226:chgData name="Marco Iacobelli" userId="S::iacobelli@astron.nl::3c83efd3-7cc4-4889-bb68-20f39823e322" providerId="AD" clId="Web-{23087682-F65A-E468-994D-63898FEAEC59}" dt="2024-05-31T11:27:12.504" v="2"/>
              <pc2:cmMkLst xmlns:pc2="http://schemas.microsoft.com/office/powerpoint/2019/9/main/command">
                <pc:docMk/>
                <pc:sldMk cId="3873694741" sldId="837"/>
                <pc2:cmMk id="{08077A23-F77C-43D5-8854-79CBD6E83805}"/>
              </pc2:cmMkLst>
            </pc226:cmChg>
          </p:ext>
        </pc:extLst>
      </pc:sldChg>
      <pc:sldChg chg="delCm modCm">
        <pc:chgData name="Marco Iacobelli" userId="S::iacobelli@astron.nl::3c83efd3-7cc4-4889-bb68-20f39823e322" providerId="AD" clId="Web-{23087682-F65A-E468-994D-63898FEAEC59}" dt="2024-05-31T11:27:24.583" v="4"/>
        <pc:sldMkLst>
          <pc:docMk/>
          <pc:sldMk cId="1933591659" sldId="840"/>
        </pc:sldMkLst>
        <pc:extLst>
          <p:ext xmlns:p="http://schemas.openxmlformats.org/presentationml/2006/main" uri="{D6D511B9-2390-475A-947B-AFAB55BFBCF1}">
            <pc226:cmChg xmlns:pc226="http://schemas.microsoft.com/office/powerpoint/2022/06/main/command" chg="del mod">
              <pc226:chgData name="Marco Iacobelli" userId="S::iacobelli@astron.nl::3c83efd3-7cc4-4889-bb68-20f39823e322" providerId="AD" clId="Web-{23087682-F65A-E468-994D-63898FEAEC59}" dt="2024-05-31T11:27:24.583" v="4"/>
              <pc2:cmMkLst xmlns:pc2="http://schemas.microsoft.com/office/powerpoint/2019/9/main/command">
                <pc:docMk/>
                <pc:sldMk cId="1933591659" sldId="840"/>
                <pc2:cmMk id="{FDF93C70-77C0-4E2D-9D1D-2B79F93146FD}"/>
              </pc2:cmMkLst>
              <pc226:cmRplyChg chg="add">
                <pc226:chgData name="Marco Iacobelli" userId="S::iacobelli@astron.nl::3c83efd3-7cc4-4889-bb68-20f39823e322" providerId="AD" clId="Web-{23087682-F65A-E468-994D-63898FEAEC59}" dt="2024-05-31T11:26:32.144" v="0"/>
                <pc2:cmRplyMkLst xmlns:pc2="http://schemas.microsoft.com/office/powerpoint/2019/9/main/command">
                  <pc:docMk/>
                  <pc:sldMk cId="1933591659" sldId="840"/>
                  <pc2:cmMk id="{FDF93C70-77C0-4E2D-9D1D-2B79F93146FD}"/>
                  <pc2:cmRplyMk id="{5622A92A-8596-4F8E-9810-D09E3F68AF46}"/>
                </pc2:cmRplyMkLst>
              </pc226:cmRplyChg>
            </pc226:cmChg>
          </p:ext>
        </pc:extLst>
      </pc:sldChg>
    </pc:docChg>
  </pc:docChgLst>
  <pc:docChgLst>
    <pc:chgData name="Roberto Pizzo" userId="2be32ebf-8902-4449-b73b-9a7eaea0a9a5" providerId="ADAL" clId="{E7CE85D8-671C-2549-B1FF-169859577300}"/>
    <pc:docChg chg="undo custSel addSld delSld modSld sldOrd">
      <pc:chgData name="Roberto Pizzo" userId="2be32ebf-8902-4449-b73b-9a7eaea0a9a5" providerId="ADAL" clId="{E7CE85D8-671C-2549-B1FF-169859577300}" dt="2024-06-02T14:48:42.353" v="3677" actId="20577"/>
      <pc:docMkLst>
        <pc:docMk/>
      </pc:docMkLst>
      <pc:sldChg chg="modSp mod modNotesTx">
        <pc:chgData name="Roberto Pizzo" userId="2be32ebf-8902-4449-b73b-9a7eaea0a9a5" providerId="ADAL" clId="{E7CE85D8-671C-2549-B1FF-169859577300}" dt="2024-05-31T11:43:42.812" v="2054" actId="20577"/>
        <pc:sldMkLst>
          <pc:docMk/>
          <pc:sldMk cId="3883877767" sldId="257"/>
        </pc:sldMkLst>
        <pc:spChg chg="mod">
          <ac:chgData name="Roberto Pizzo" userId="2be32ebf-8902-4449-b73b-9a7eaea0a9a5" providerId="ADAL" clId="{E7CE85D8-671C-2549-B1FF-169859577300}" dt="2024-05-31T07:27:03.916" v="53" actId="20577"/>
          <ac:spMkLst>
            <pc:docMk/>
            <pc:sldMk cId="3883877767" sldId="257"/>
            <ac:spMk id="16" creationId="{64C61AF8-9EF5-284C-8943-062F64F6A1DD}"/>
          </ac:spMkLst>
        </pc:spChg>
        <pc:spChg chg="mod">
          <ac:chgData name="Roberto Pizzo" userId="2be32ebf-8902-4449-b73b-9a7eaea0a9a5" providerId="ADAL" clId="{E7CE85D8-671C-2549-B1FF-169859577300}" dt="2024-05-31T07:27:18.129" v="72" actId="20577"/>
          <ac:spMkLst>
            <pc:docMk/>
            <pc:sldMk cId="3883877767" sldId="257"/>
            <ac:spMk id="20" creationId="{E54CCEBA-0541-8243-8558-ECF44CD8534F}"/>
          </ac:spMkLst>
        </pc:spChg>
      </pc:sldChg>
      <pc:sldChg chg="modSp mod">
        <pc:chgData name="Roberto Pizzo" userId="2be32ebf-8902-4449-b73b-9a7eaea0a9a5" providerId="ADAL" clId="{E7CE85D8-671C-2549-B1FF-169859577300}" dt="2024-06-02T13:11:06.579" v="3582" actId="20577"/>
        <pc:sldMkLst>
          <pc:docMk/>
          <pc:sldMk cId="3201268347" sldId="377"/>
        </pc:sldMkLst>
        <pc:spChg chg="mod">
          <ac:chgData name="Roberto Pizzo" userId="2be32ebf-8902-4449-b73b-9a7eaea0a9a5" providerId="ADAL" clId="{E7CE85D8-671C-2549-B1FF-169859577300}" dt="2024-06-02T13:11:06.579" v="3582" actId="20577"/>
          <ac:spMkLst>
            <pc:docMk/>
            <pc:sldMk cId="3201268347" sldId="377"/>
            <ac:spMk id="2" creationId="{7F56D9D9-8D00-1649-AA26-C4BCB3AD46CD}"/>
          </ac:spMkLst>
        </pc:spChg>
        <pc:spChg chg="mod">
          <ac:chgData name="Roberto Pizzo" userId="2be32ebf-8902-4449-b73b-9a7eaea0a9a5" providerId="ADAL" clId="{E7CE85D8-671C-2549-B1FF-169859577300}" dt="2024-06-02T10:20:20.553" v="3424" actId="207"/>
          <ac:spMkLst>
            <pc:docMk/>
            <pc:sldMk cId="3201268347" sldId="377"/>
            <ac:spMk id="4" creationId="{CF4D16AF-EEBE-52F0-4D15-78CBE4452ED9}"/>
          </ac:spMkLst>
        </pc:spChg>
      </pc:sldChg>
      <pc:sldChg chg="add del ord">
        <pc:chgData name="Roberto Pizzo" userId="2be32ebf-8902-4449-b73b-9a7eaea0a9a5" providerId="ADAL" clId="{E7CE85D8-671C-2549-B1FF-169859577300}" dt="2024-05-31T11:12:48.217" v="1959" actId="2696"/>
        <pc:sldMkLst>
          <pc:docMk/>
          <pc:sldMk cId="1248802135" sldId="445"/>
        </pc:sldMkLst>
      </pc:sldChg>
      <pc:sldChg chg="del ord">
        <pc:chgData name="Roberto Pizzo" userId="2be32ebf-8902-4449-b73b-9a7eaea0a9a5" providerId="ADAL" clId="{E7CE85D8-671C-2549-B1FF-169859577300}" dt="2024-06-02T10:03:39.211" v="3313" actId="2696"/>
        <pc:sldMkLst>
          <pc:docMk/>
          <pc:sldMk cId="4255311564" sldId="759"/>
        </pc:sldMkLst>
      </pc:sldChg>
      <pc:sldChg chg="del ord">
        <pc:chgData name="Roberto Pizzo" userId="2be32ebf-8902-4449-b73b-9a7eaea0a9a5" providerId="ADAL" clId="{E7CE85D8-671C-2549-B1FF-169859577300}" dt="2024-06-02T10:03:49.425" v="3314" actId="2696"/>
        <pc:sldMkLst>
          <pc:docMk/>
          <pc:sldMk cId="720477392" sldId="762"/>
        </pc:sldMkLst>
      </pc:sldChg>
      <pc:sldChg chg="modSp mod">
        <pc:chgData name="Roberto Pizzo" userId="2be32ebf-8902-4449-b73b-9a7eaea0a9a5" providerId="ADAL" clId="{E7CE85D8-671C-2549-B1FF-169859577300}" dt="2024-05-31T11:44:55.778" v="2061"/>
        <pc:sldMkLst>
          <pc:docMk/>
          <pc:sldMk cId="1392172704" sldId="765"/>
        </pc:sldMkLst>
        <pc:spChg chg="mod">
          <ac:chgData name="Roberto Pizzo" userId="2be32ebf-8902-4449-b73b-9a7eaea0a9a5" providerId="ADAL" clId="{E7CE85D8-671C-2549-B1FF-169859577300}" dt="2024-05-31T11:44:55.778" v="2061"/>
          <ac:spMkLst>
            <pc:docMk/>
            <pc:sldMk cId="1392172704" sldId="765"/>
            <ac:spMk id="5" creationId="{9F566C9E-0BCC-6F40-A218-E281FB259C0A}"/>
          </ac:spMkLst>
        </pc:spChg>
        <pc:spChg chg="mod">
          <ac:chgData name="Roberto Pizzo" userId="2be32ebf-8902-4449-b73b-9a7eaea0a9a5" providerId="ADAL" clId="{E7CE85D8-671C-2549-B1FF-169859577300}" dt="2024-05-31T11:36:15.952" v="1991" actId="1037"/>
          <ac:spMkLst>
            <pc:docMk/>
            <pc:sldMk cId="1392172704" sldId="765"/>
            <ac:spMk id="27" creationId="{9C4777EE-4365-6E94-B1CA-4B05ACEF0E7D}"/>
          </ac:spMkLst>
        </pc:spChg>
      </pc:sldChg>
      <pc:sldChg chg="add del ord">
        <pc:chgData name="Roberto Pizzo" userId="2be32ebf-8902-4449-b73b-9a7eaea0a9a5" providerId="ADAL" clId="{E7CE85D8-671C-2549-B1FF-169859577300}" dt="2024-05-31T11:12:48.607" v="1960" actId="2696"/>
        <pc:sldMkLst>
          <pc:docMk/>
          <pc:sldMk cId="4094568674" sldId="766"/>
        </pc:sldMkLst>
      </pc:sldChg>
      <pc:sldChg chg="addSp delSp modSp add mod modNotesTx">
        <pc:chgData name="Roberto Pizzo" userId="2be32ebf-8902-4449-b73b-9a7eaea0a9a5" providerId="ADAL" clId="{E7CE85D8-671C-2549-B1FF-169859577300}" dt="2024-06-02T12:59:55.715" v="3527"/>
        <pc:sldMkLst>
          <pc:docMk/>
          <pc:sldMk cId="3904928927" sldId="770"/>
        </pc:sldMkLst>
        <pc:spChg chg="add del mod">
          <ac:chgData name="Roberto Pizzo" userId="2be32ebf-8902-4449-b73b-9a7eaea0a9a5" providerId="ADAL" clId="{E7CE85D8-671C-2549-B1FF-169859577300}" dt="2024-05-31T07:42:54.331" v="142"/>
          <ac:spMkLst>
            <pc:docMk/>
            <pc:sldMk cId="3904928927" sldId="770"/>
            <ac:spMk id="3" creationId="{AFC4C763-3032-46DF-B964-03DE6BFF6FDF}"/>
          </ac:spMkLst>
        </pc:spChg>
        <pc:spChg chg="add del mod">
          <ac:chgData name="Roberto Pizzo" userId="2be32ebf-8902-4449-b73b-9a7eaea0a9a5" providerId="ADAL" clId="{E7CE85D8-671C-2549-B1FF-169859577300}" dt="2024-05-31T07:42:54.047" v="140"/>
          <ac:spMkLst>
            <pc:docMk/>
            <pc:sldMk cId="3904928927" sldId="770"/>
            <ac:spMk id="4" creationId="{E55D669A-5BBB-44BE-09CE-58AA6149ECC0}"/>
          </ac:spMkLst>
        </pc:spChg>
        <pc:spChg chg="add mod">
          <ac:chgData name="Roberto Pizzo" userId="2be32ebf-8902-4449-b73b-9a7eaea0a9a5" providerId="ADAL" clId="{E7CE85D8-671C-2549-B1FF-169859577300}" dt="2024-06-02T12:59:55.715" v="3527"/>
          <ac:spMkLst>
            <pc:docMk/>
            <pc:sldMk cId="3904928927" sldId="770"/>
            <ac:spMk id="7" creationId="{A5FB4655-F71A-CAA5-1B68-810AC3D09D6E}"/>
          </ac:spMkLst>
        </pc:spChg>
        <pc:spChg chg="mod">
          <ac:chgData name="Roberto Pizzo" userId="2be32ebf-8902-4449-b73b-9a7eaea0a9a5" providerId="ADAL" clId="{E7CE85D8-671C-2549-B1FF-169859577300}" dt="2024-05-31T09:18:08.778" v="1621" actId="1076"/>
          <ac:spMkLst>
            <pc:docMk/>
            <pc:sldMk cId="3904928927" sldId="770"/>
            <ac:spMk id="9" creationId="{B8A72802-C31A-6941-9256-2A8564065852}"/>
          </ac:spMkLst>
        </pc:spChg>
        <pc:spChg chg="mod">
          <ac:chgData name="Roberto Pizzo" userId="2be32ebf-8902-4449-b73b-9a7eaea0a9a5" providerId="ADAL" clId="{E7CE85D8-671C-2549-B1FF-169859577300}" dt="2024-05-31T10:04:28.118" v="1700" actId="20577"/>
          <ac:spMkLst>
            <pc:docMk/>
            <pc:sldMk cId="3904928927" sldId="770"/>
            <ac:spMk id="14" creationId="{157044EE-2BAD-F64D-8AA6-BFB179C21A94}"/>
          </ac:spMkLst>
        </pc:spChg>
        <pc:spChg chg="mod">
          <ac:chgData name="Roberto Pizzo" userId="2be32ebf-8902-4449-b73b-9a7eaea0a9a5" providerId="ADAL" clId="{E7CE85D8-671C-2549-B1FF-169859577300}" dt="2024-05-31T11:44:26.351" v="2056"/>
          <ac:spMkLst>
            <pc:docMk/>
            <pc:sldMk cId="3904928927" sldId="770"/>
            <ac:spMk id="27" creationId="{458BEEE9-748C-E142-B988-D33495253517}"/>
          </ac:spMkLst>
        </pc:spChg>
        <pc:picChg chg="del">
          <ac:chgData name="Roberto Pizzo" userId="2be32ebf-8902-4449-b73b-9a7eaea0a9a5" providerId="ADAL" clId="{E7CE85D8-671C-2549-B1FF-169859577300}" dt="2024-05-31T07:39:38.815" v="136" actId="478"/>
          <ac:picMkLst>
            <pc:docMk/>
            <pc:sldMk cId="3904928927" sldId="770"/>
            <ac:picMk id="2" creationId="{339EC380-C0E9-6F5D-F06A-838A3844DABB}"/>
          </ac:picMkLst>
        </pc:picChg>
        <pc:picChg chg="add mod">
          <ac:chgData name="Roberto Pizzo" userId="2be32ebf-8902-4449-b73b-9a7eaea0a9a5" providerId="ADAL" clId="{E7CE85D8-671C-2549-B1FF-169859577300}" dt="2024-05-31T09:18:01.519" v="1619" actId="14100"/>
          <ac:picMkLst>
            <pc:docMk/>
            <pc:sldMk cId="3904928927" sldId="770"/>
            <ac:picMk id="6" creationId="{160E3BFC-5EC8-8E76-D70B-FFF6498B2E5C}"/>
          </ac:picMkLst>
        </pc:picChg>
        <pc:picChg chg="del mod">
          <ac:chgData name="Roberto Pizzo" userId="2be32ebf-8902-4449-b73b-9a7eaea0a9a5" providerId="ADAL" clId="{E7CE85D8-671C-2549-B1FF-169859577300}" dt="2024-05-31T07:43:06.466" v="144" actId="478"/>
          <ac:picMkLst>
            <pc:docMk/>
            <pc:sldMk cId="3904928927" sldId="770"/>
            <ac:picMk id="8" creationId="{617DF2B2-17B2-1C4C-854C-B679C615AF6F}"/>
          </ac:picMkLst>
        </pc:picChg>
        <pc:picChg chg="add mod">
          <ac:chgData name="Roberto Pizzo" userId="2be32ebf-8902-4449-b73b-9a7eaea0a9a5" providerId="ADAL" clId="{E7CE85D8-671C-2549-B1FF-169859577300}" dt="2024-05-31T09:18:05.859" v="1620" actId="1076"/>
          <ac:picMkLst>
            <pc:docMk/>
            <pc:sldMk cId="3904928927" sldId="770"/>
            <ac:picMk id="1026" creationId="{3FF67D71-D489-A2C7-0D2C-83CEDDB0F655}"/>
          </ac:picMkLst>
        </pc:picChg>
      </pc:sldChg>
      <pc:sldChg chg="delSp add del mod ord modCm">
        <pc:chgData name="Roberto Pizzo" userId="2be32ebf-8902-4449-b73b-9a7eaea0a9a5" providerId="ADAL" clId="{E7CE85D8-671C-2549-B1FF-169859577300}" dt="2024-05-31T12:27:25.915" v="2743" actId="2696"/>
        <pc:sldMkLst>
          <pc:docMk/>
          <pc:sldMk cId="1638636209" sldId="784"/>
        </pc:sldMkLst>
        <pc:picChg chg="del">
          <ac:chgData name="Roberto Pizzo" userId="2be32ebf-8902-4449-b73b-9a7eaea0a9a5" providerId="ADAL" clId="{E7CE85D8-671C-2549-B1FF-169859577300}" dt="2024-05-31T11:12:39.225" v="1957" actId="478"/>
          <ac:picMkLst>
            <pc:docMk/>
            <pc:sldMk cId="1638636209" sldId="784"/>
            <ac:picMk id="31" creationId="{C6F33828-FA36-E04B-8B3A-39EEEEFBF255}"/>
          </ac:picMkLst>
        </pc:picChg>
        <pc:extLst>
          <p:ext xmlns:p="http://schemas.openxmlformats.org/presentationml/2006/main" uri="{D6D511B9-2390-475A-947B-AFAB55BFBCF1}">
            <pc226:cmChg xmlns:pc226="http://schemas.microsoft.com/office/powerpoint/2022/06/main/command" chg="mod">
              <pc226:chgData name="Roberto Pizzo" userId="2be32ebf-8902-4449-b73b-9a7eaea0a9a5" providerId="ADAL" clId="{E7CE85D8-671C-2549-B1FF-169859577300}" dt="2024-05-31T11:12:39.295" v="1958" actId="2056"/>
              <pc2:cmMkLst xmlns:pc2="http://schemas.microsoft.com/office/powerpoint/2019/9/main/command">
                <pc:docMk/>
                <pc:sldMk cId="1638636209" sldId="784"/>
                <pc2:cmMk id="{F9FF12F2-6556-471A-8040-1C97AF1A0103}"/>
              </pc2:cmMkLst>
              <pc226:cmRplyChg chg="add">
                <pc226:chgData name="Roberto Pizzo" userId="2be32ebf-8902-4449-b73b-9a7eaea0a9a5" providerId="ADAL" clId="{E7CE85D8-671C-2549-B1FF-169859577300}" dt="2024-05-31T11:12:35.260" v="1956"/>
                <pc2:cmRplyMkLst xmlns:pc2="http://schemas.microsoft.com/office/powerpoint/2019/9/main/command">
                  <pc:docMk/>
                  <pc:sldMk cId="1638636209" sldId="784"/>
                  <pc2:cmMk id="{F9FF12F2-6556-471A-8040-1C97AF1A0103}"/>
                  <pc2:cmRplyMk id="{B08322A2-9A49-5542-A0A8-13B2A1FFFAD5}"/>
                </pc2:cmRplyMkLst>
              </pc226:cmRplyChg>
            </pc226:cmChg>
          </p:ext>
        </pc:extLst>
      </pc:sldChg>
      <pc:sldChg chg="addSp delSp modSp mod ord modNotesTx">
        <pc:chgData name="Roberto Pizzo" userId="2be32ebf-8902-4449-b73b-9a7eaea0a9a5" providerId="ADAL" clId="{E7CE85D8-671C-2549-B1FF-169859577300}" dt="2024-06-02T13:03:53.018" v="3571" actId="20577"/>
        <pc:sldMkLst>
          <pc:docMk/>
          <pc:sldMk cId="3878755540" sldId="834"/>
        </pc:sldMkLst>
        <pc:spChg chg="mod">
          <ac:chgData name="Roberto Pizzo" userId="2be32ebf-8902-4449-b73b-9a7eaea0a9a5" providerId="ADAL" clId="{E7CE85D8-671C-2549-B1FF-169859577300}" dt="2024-06-02T12:58:31.274" v="3492" actId="1035"/>
          <ac:spMkLst>
            <pc:docMk/>
            <pc:sldMk cId="3878755540" sldId="834"/>
            <ac:spMk id="5" creationId="{E71A7336-B818-CCAB-1002-0EF2D7CB548B}"/>
          </ac:spMkLst>
        </pc:spChg>
        <pc:spChg chg="mod">
          <ac:chgData name="Roberto Pizzo" userId="2be32ebf-8902-4449-b73b-9a7eaea0a9a5" providerId="ADAL" clId="{E7CE85D8-671C-2549-B1FF-169859577300}" dt="2024-06-02T12:59:28.836" v="3511" actId="1038"/>
          <ac:spMkLst>
            <pc:docMk/>
            <pc:sldMk cId="3878755540" sldId="834"/>
            <ac:spMk id="6" creationId="{915CC733-5FC0-0864-4BD3-451171FD314B}"/>
          </ac:spMkLst>
        </pc:spChg>
        <pc:spChg chg="mod">
          <ac:chgData name="Roberto Pizzo" userId="2be32ebf-8902-4449-b73b-9a7eaea0a9a5" providerId="ADAL" clId="{E7CE85D8-671C-2549-B1FF-169859577300}" dt="2024-06-02T12:59:36.525" v="3526" actId="1038"/>
          <ac:spMkLst>
            <pc:docMk/>
            <pc:sldMk cId="3878755540" sldId="834"/>
            <ac:spMk id="7" creationId="{32ADE9F4-31B6-347D-61C9-D63C3CADB449}"/>
          </ac:spMkLst>
        </pc:spChg>
        <pc:spChg chg="mod">
          <ac:chgData name="Roberto Pizzo" userId="2be32ebf-8902-4449-b73b-9a7eaea0a9a5" providerId="ADAL" clId="{E7CE85D8-671C-2549-B1FF-169859577300}" dt="2024-05-31T09:25:51.345" v="1677" actId="20577"/>
          <ac:spMkLst>
            <pc:docMk/>
            <pc:sldMk cId="3878755540" sldId="834"/>
            <ac:spMk id="9" creationId="{B8EA950B-3281-B746-9EC4-6DFD2626A8E5}"/>
          </ac:spMkLst>
        </pc:spChg>
        <pc:spChg chg="mod">
          <ac:chgData name="Roberto Pizzo" userId="2be32ebf-8902-4449-b73b-9a7eaea0a9a5" providerId="ADAL" clId="{E7CE85D8-671C-2549-B1FF-169859577300}" dt="2024-06-02T13:03:53.018" v="3571" actId="20577"/>
          <ac:spMkLst>
            <pc:docMk/>
            <pc:sldMk cId="3878755540" sldId="834"/>
            <ac:spMk id="27" creationId="{458BEEE9-748C-E142-B988-D33495253517}"/>
          </ac:spMkLst>
        </pc:spChg>
        <pc:picChg chg="add del mod">
          <ac:chgData name="Roberto Pizzo" userId="2be32ebf-8902-4449-b73b-9a7eaea0a9a5" providerId="ADAL" clId="{E7CE85D8-671C-2549-B1FF-169859577300}" dt="2024-05-31T08:20:30.187" v="511" actId="478"/>
          <ac:picMkLst>
            <pc:docMk/>
            <pc:sldMk cId="3878755540" sldId="834"/>
            <ac:picMk id="4" creationId="{667641E0-EB3D-32E3-03BE-4359EF4D1C86}"/>
          </ac:picMkLst>
        </pc:picChg>
        <pc:picChg chg="add del mod">
          <ac:chgData name="Roberto Pizzo" userId="2be32ebf-8902-4449-b73b-9a7eaea0a9a5" providerId="ADAL" clId="{E7CE85D8-671C-2549-B1FF-169859577300}" dt="2024-06-02T12:55:14.351" v="3430" actId="478"/>
          <ac:picMkLst>
            <pc:docMk/>
            <pc:sldMk cId="3878755540" sldId="834"/>
            <ac:picMk id="11" creationId="{BBE3960D-B867-792A-15C1-63BC555F41C8}"/>
          </ac:picMkLst>
        </pc:picChg>
        <pc:picChg chg="add del mod">
          <ac:chgData name="Roberto Pizzo" userId="2be32ebf-8902-4449-b73b-9a7eaea0a9a5" providerId="ADAL" clId="{E7CE85D8-671C-2549-B1FF-169859577300}" dt="2024-06-02T12:55:25.293" v="3433" actId="478"/>
          <ac:picMkLst>
            <pc:docMk/>
            <pc:sldMk cId="3878755540" sldId="834"/>
            <ac:picMk id="13" creationId="{EE1010A7-4696-2FA4-9446-EA5E0AAC47CC}"/>
          </ac:picMkLst>
        </pc:picChg>
        <pc:picChg chg="add del mod">
          <ac:chgData name="Roberto Pizzo" userId="2be32ebf-8902-4449-b73b-9a7eaea0a9a5" providerId="ADAL" clId="{E7CE85D8-671C-2549-B1FF-169859577300}" dt="2024-05-31T09:59:19.301" v="1678" actId="478"/>
          <ac:picMkLst>
            <pc:docMk/>
            <pc:sldMk cId="3878755540" sldId="834"/>
            <ac:picMk id="15" creationId="{470A0D33-D1E7-D6DF-8236-07C5568BF543}"/>
          </ac:picMkLst>
        </pc:picChg>
        <pc:picChg chg="add del mod">
          <ac:chgData name="Roberto Pizzo" userId="2be32ebf-8902-4449-b73b-9a7eaea0a9a5" providerId="ADAL" clId="{E7CE85D8-671C-2549-B1FF-169859577300}" dt="2024-06-02T12:54:59.024" v="3426" actId="478"/>
          <ac:picMkLst>
            <pc:docMk/>
            <pc:sldMk cId="3878755540" sldId="834"/>
            <ac:picMk id="17" creationId="{12B39342-4494-EC93-17BB-1963399BDE24}"/>
          </ac:picMkLst>
        </pc:picChg>
        <pc:picChg chg="add mod">
          <ac:chgData name="Roberto Pizzo" userId="2be32ebf-8902-4449-b73b-9a7eaea0a9a5" providerId="ADAL" clId="{E7CE85D8-671C-2549-B1FF-169859577300}" dt="2024-06-02T12:58:57.194" v="3498" actId="1076"/>
          <ac:picMkLst>
            <pc:docMk/>
            <pc:sldMk cId="3878755540" sldId="834"/>
            <ac:picMk id="19" creationId="{75FA7ABF-147E-C0E8-AE37-510818FD795E}"/>
          </ac:picMkLst>
        </pc:picChg>
        <pc:picChg chg="add mod">
          <ac:chgData name="Roberto Pizzo" userId="2be32ebf-8902-4449-b73b-9a7eaea0a9a5" providerId="ADAL" clId="{E7CE85D8-671C-2549-B1FF-169859577300}" dt="2024-06-02T12:59:17.247" v="3502" actId="14100"/>
          <ac:picMkLst>
            <pc:docMk/>
            <pc:sldMk cId="3878755540" sldId="834"/>
            <ac:picMk id="21" creationId="{E641B51D-AC44-7A98-AA52-44572DAA66CC}"/>
          </ac:picMkLst>
        </pc:picChg>
        <pc:picChg chg="add mod">
          <ac:chgData name="Roberto Pizzo" userId="2be32ebf-8902-4449-b73b-9a7eaea0a9a5" providerId="ADAL" clId="{E7CE85D8-671C-2549-B1FF-169859577300}" dt="2024-06-02T12:59:21.548" v="3503" actId="1076"/>
          <ac:picMkLst>
            <pc:docMk/>
            <pc:sldMk cId="3878755540" sldId="834"/>
            <ac:picMk id="23" creationId="{780B9A5F-4292-D6B3-0E93-8C5F995C96FA}"/>
          </ac:picMkLst>
        </pc:picChg>
        <pc:picChg chg="del">
          <ac:chgData name="Roberto Pizzo" userId="2be32ebf-8902-4449-b73b-9a7eaea0a9a5" providerId="ADAL" clId="{E7CE85D8-671C-2549-B1FF-169859577300}" dt="2024-05-31T07:31:10.061" v="76" actId="478"/>
          <ac:picMkLst>
            <pc:docMk/>
            <pc:sldMk cId="3878755540" sldId="834"/>
            <ac:picMk id="1026" creationId="{5EB33DC2-A229-D534-52B8-352186A39C02}"/>
          </ac:picMkLst>
        </pc:picChg>
        <pc:picChg chg="del">
          <ac:chgData name="Roberto Pizzo" userId="2be32ebf-8902-4449-b73b-9a7eaea0a9a5" providerId="ADAL" clId="{E7CE85D8-671C-2549-B1FF-169859577300}" dt="2024-05-31T07:33:13.857" v="98" actId="478"/>
          <ac:picMkLst>
            <pc:docMk/>
            <pc:sldMk cId="3878755540" sldId="834"/>
            <ac:picMk id="1032" creationId="{6574BD4E-6519-63E2-D4C7-CE87C11F01EA}"/>
          </ac:picMkLst>
        </pc:picChg>
        <pc:picChg chg="del">
          <ac:chgData name="Roberto Pizzo" userId="2be32ebf-8902-4449-b73b-9a7eaea0a9a5" providerId="ADAL" clId="{E7CE85D8-671C-2549-B1FF-169859577300}" dt="2024-05-31T07:32:15.584" v="88" actId="478"/>
          <ac:picMkLst>
            <pc:docMk/>
            <pc:sldMk cId="3878755540" sldId="834"/>
            <ac:picMk id="1034" creationId="{87F128F0-E738-4F18-36C0-621A8136427E}"/>
          </ac:picMkLst>
        </pc:picChg>
      </pc:sldChg>
      <pc:sldChg chg="addSp delSp modSp mod modNotesTx">
        <pc:chgData name="Roberto Pizzo" userId="2be32ebf-8902-4449-b73b-9a7eaea0a9a5" providerId="ADAL" clId="{E7CE85D8-671C-2549-B1FF-169859577300}" dt="2024-06-02T14:48:42.353" v="3677" actId="20577"/>
        <pc:sldMkLst>
          <pc:docMk/>
          <pc:sldMk cId="1743825260" sldId="835"/>
        </pc:sldMkLst>
        <pc:spChg chg="mod">
          <ac:chgData name="Roberto Pizzo" userId="2be32ebf-8902-4449-b73b-9a7eaea0a9a5" providerId="ADAL" clId="{E7CE85D8-671C-2549-B1FF-169859577300}" dt="2024-05-31T11:44:45.649" v="2059"/>
          <ac:spMkLst>
            <pc:docMk/>
            <pc:sldMk cId="1743825260" sldId="835"/>
            <ac:spMk id="5" creationId="{9F566C9E-0BCC-6F40-A218-E281FB259C0A}"/>
          </ac:spMkLst>
        </pc:spChg>
        <pc:spChg chg="mod">
          <ac:chgData name="Roberto Pizzo" userId="2be32ebf-8902-4449-b73b-9a7eaea0a9a5" providerId="ADAL" clId="{E7CE85D8-671C-2549-B1FF-169859577300}" dt="2024-05-31T12:14:24.484" v="2546" actId="1076"/>
          <ac:spMkLst>
            <pc:docMk/>
            <pc:sldMk cId="1743825260" sldId="835"/>
            <ac:spMk id="8" creationId="{F148C554-1B39-AC21-FAEA-831D28F343D6}"/>
          </ac:spMkLst>
        </pc:spChg>
        <pc:spChg chg="mod">
          <ac:chgData name="Roberto Pizzo" userId="2be32ebf-8902-4449-b73b-9a7eaea0a9a5" providerId="ADAL" clId="{E7CE85D8-671C-2549-B1FF-169859577300}" dt="2024-06-02T14:48:42.353" v="3677" actId="20577"/>
          <ac:spMkLst>
            <pc:docMk/>
            <pc:sldMk cId="1743825260" sldId="835"/>
            <ac:spMk id="11" creationId="{7D9A2B56-BC6B-6146-8BA9-D8474C622D8A}"/>
          </ac:spMkLst>
        </pc:spChg>
        <pc:picChg chg="del">
          <ac:chgData name="Roberto Pizzo" userId="2be32ebf-8902-4449-b73b-9a7eaea0a9a5" providerId="ADAL" clId="{E7CE85D8-671C-2549-B1FF-169859577300}" dt="2024-05-31T12:13:35.317" v="2532" actId="478"/>
          <ac:picMkLst>
            <pc:docMk/>
            <pc:sldMk cId="1743825260" sldId="835"/>
            <ac:picMk id="4" creationId="{0B2AA7E4-0837-A351-7F30-097D320D9023}"/>
          </ac:picMkLst>
        </pc:picChg>
        <pc:picChg chg="add mod">
          <ac:chgData name="Roberto Pizzo" userId="2be32ebf-8902-4449-b73b-9a7eaea0a9a5" providerId="ADAL" clId="{E7CE85D8-671C-2549-B1FF-169859577300}" dt="2024-05-31T12:14:20.342" v="2545" actId="208"/>
          <ac:picMkLst>
            <pc:docMk/>
            <pc:sldMk cId="1743825260" sldId="835"/>
            <ac:picMk id="6" creationId="{ADFE2A18-B5CC-3363-6AC4-9363FF9ECC65}"/>
          </ac:picMkLst>
        </pc:picChg>
        <pc:picChg chg="del">
          <ac:chgData name="Roberto Pizzo" userId="2be32ebf-8902-4449-b73b-9a7eaea0a9a5" providerId="ADAL" clId="{E7CE85D8-671C-2549-B1FF-169859577300}" dt="2024-05-31T12:13:35.989" v="2533" actId="478"/>
          <ac:picMkLst>
            <pc:docMk/>
            <pc:sldMk cId="1743825260" sldId="835"/>
            <ac:picMk id="7" creationId="{9DFFFF03-E93F-8E82-2C78-41EB16C5D2D1}"/>
          </ac:picMkLst>
        </pc:picChg>
        <pc:picChg chg="add mod modCrop">
          <ac:chgData name="Roberto Pizzo" userId="2be32ebf-8902-4449-b73b-9a7eaea0a9a5" providerId="ADAL" clId="{E7CE85D8-671C-2549-B1FF-169859577300}" dt="2024-06-02T13:00:21.250" v="3528" actId="14100"/>
          <ac:picMkLst>
            <pc:docMk/>
            <pc:sldMk cId="1743825260" sldId="835"/>
            <ac:picMk id="10" creationId="{F669F7DB-4F3E-6B51-B5A7-4D092D023D41}"/>
          </ac:picMkLst>
        </pc:picChg>
      </pc:sldChg>
      <pc:sldChg chg="delSp modSp mod ord modNotesTx">
        <pc:chgData name="Roberto Pizzo" userId="2be32ebf-8902-4449-b73b-9a7eaea0a9a5" providerId="ADAL" clId="{E7CE85D8-671C-2549-B1FF-169859577300}" dt="2024-06-02T13:12:25.667" v="3659" actId="1076"/>
        <pc:sldMkLst>
          <pc:docMk/>
          <pc:sldMk cId="3609117556" sldId="836"/>
        </pc:sldMkLst>
        <pc:spChg chg="mod">
          <ac:chgData name="Roberto Pizzo" userId="2be32ebf-8902-4449-b73b-9a7eaea0a9a5" providerId="ADAL" clId="{E7CE85D8-671C-2549-B1FF-169859577300}" dt="2024-06-02T13:12:25.667" v="3659" actId="1076"/>
          <ac:spMkLst>
            <pc:docMk/>
            <pc:sldMk cId="3609117556" sldId="836"/>
            <ac:spMk id="5" creationId="{7F55E939-D130-A94A-B952-397398742F38}"/>
          </ac:spMkLst>
        </pc:spChg>
        <pc:spChg chg="del mod">
          <ac:chgData name="Roberto Pizzo" userId="2be32ebf-8902-4449-b73b-9a7eaea0a9a5" providerId="ADAL" clId="{E7CE85D8-671C-2549-B1FF-169859577300}" dt="2024-05-31T08:58:41.685" v="1343" actId="478"/>
          <ac:spMkLst>
            <pc:docMk/>
            <pc:sldMk cId="3609117556" sldId="836"/>
            <ac:spMk id="8" creationId="{B3E0B2B2-430F-874F-A5F5-F0B86DCAB762}"/>
          </ac:spMkLst>
        </pc:spChg>
        <pc:spChg chg="mod">
          <ac:chgData name="Roberto Pizzo" userId="2be32ebf-8902-4449-b73b-9a7eaea0a9a5" providerId="ADAL" clId="{E7CE85D8-671C-2549-B1FF-169859577300}" dt="2024-06-02T10:19:54.776" v="3421" actId="207"/>
          <ac:spMkLst>
            <pc:docMk/>
            <pc:sldMk cId="3609117556" sldId="836"/>
            <ac:spMk id="9" creationId="{F78C8D8F-A4D2-B241-A4DC-9DE8C15E0F0F}"/>
          </ac:spMkLst>
        </pc:spChg>
        <pc:spChg chg="mod">
          <ac:chgData name="Roberto Pizzo" userId="2be32ebf-8902-4449-b73b-9a7eaea0a9a5" providerId="ADAL" clId="{E7CE85D8-671C-2549-B1FF-169859577300}" dt="2024-05-31T12:18:38.292" v="2586" actId="1038"/>
          <ac:spMkLst>
            <pc:docMk/>
            <pc:sldMk cId="3609117556" sldId="836"/>
            <ac:spMk id="10" creationId="{16F9A19A-027C-C14E-8B9A-1F452D57AA41}"/>
          </ac:spMkLst>
        </pc:spChg>
      </pc:sldChg>
      <pc:sldChg chg="addSp delSp modSp mod ord modAnim modCm">
        <pc:chgData name="Roberto Pizzo" userId="2be32ebf-8902-4449-b73b-9a7eaea0a9a5" providerId="ADAL" clId="{E7CE85D8-671C-2549-B1FF-169859577300}" dt="2024-06-02T13:15:56.678" v="3673" actId="1076"/>
        <pc:sldMkLst>
          <pc:docMk/>
          <pc:sldMk cId="3873694741" sldId="837"/>
        </pc:sldMkLst>
        <pc:spChg chg="add mod">
          <ac:chgData name="Roberto Pizzo" userId="2be32ebf-8902-4449-b73b-9a7eaea0a9a5" providerId="ADAL" clId="{E7CE85D8-671C-2549-B1FF-169859577300}" dt="2024-05-31T09:08:58.023" v="1461" actId="1076"/>
          <ac:spMkLst>
            <pc:docMk/>
            <pc:sldMk cId="3873694741" sldId="837"/>
            <ac:spMk id="2" creationId="{9C63FDBA-7C54-D390-6664-58D05EADB8AC}"/>
          </ac:spMkLst>
        </pc:spChg>
        <pc:spChg chg="mod">
          <ac:chgData name="Roberto Pizzo" userId="2be32ebf-8902-4449-b73b-9a7eaea0a9a5" providerId="ADAL" clId="{E7CE85D8-671C-2549-B1FF-169859577300}" dt="2024-05-31T12:53:40.679" v="2951" actId="404"/>
          <ac:spMkLst>
            <pc:docMk/>
            <pc:sldMk cId="3873694741" sldId="837"/>
            <ac:spMk id="4" creationId="{00CED33B-5023-3209-BA5E-8748D15A644B}"/>
          </ac:spMkLst>
        </pc:spChg>
        <pc:spChg chg="mod">
          <ac:chgData name="Roberto Pizzo" userId="2be32ebf-8902-4449-b73b-9a7eaea0a9a5" providerId="ADAL" clId="{E7CE85D8-671C-2549-B1FF-169859577300}" dt="2024-05-31T09:11:06.529" v="1462" actId="20577"/>
          <ac:spMkLst>
            <pc:docMk/>
            <pc:sldMk cId="3873694741" sldId="837"/>
            <ac:spMk id="10" creationId="{F380BB72-D80B-19EB-552A-D9DBED469A28}"/>
          </ac:spMkLst>
        </pc:spChg>
        <pc:spChg chg="mod">
          <ac:chgData name="Roberto Pizzo" userId="2be32ebf-8902-4449-b73b-9a7eaea0a9a5" providerId="ADAL" clId="{E7CE85D8-671C-2549-B1FF-169859577300}" dt="2024-06-02T10:20:39.420" v="3425" actId="207"/>
          <ac:spMkLst>
            <pc:docMk/>
            <pc:sldMk cId="3873694741" sldId="837"/>
            <ac:spMk id="26" creationId="{2DC6503A-FBE5-714A-AC3B-764CD087D01F}"/>
          </ac:spMkLst>
        </pc:spChg>
        <pc:spChg chg="mod">
          <ac:chgData name="Roberto Pizzo" userId="2be32ebf-8902-4449-b73b-9a7eaea0a9a5" providerId="ADAL" clId="{E7CE85D8-671C-2549-B1FF-169859577300}" dt="2024-06-02T13:15:48.547" v="3672" actId="122"/>
          <ac:spMkLst>
            <pc:docMk/>
            <pc:sldMk cId="3873694741" sldId="837"/>
            <ac:spMk id="30" creationId="{21A59496-F14E-C948-9BEB-6CB284B6CD12}"/>
          </ac:spMkLst>
        </pc:spChg>
        <pc:spChg chg="del">
          <ac:chgData name="Roberto Pizzo" userId="2be32ebf-8902-4449-b73b-9a7eaea0a9a5" providerId="ADAL" clId="{E7CE85D8-671C-2549-B1FF-169859577300}" dt="2024-05-31T09:11:18.926" v="1464" actId="478"/>
          <ac:spMkLst>
            <pc:docMk/>
            <pc:sldMk cId="3873694741" sldId="837"/>
            <ac:spMk id="45" creationId="{AF1D9ECE-2995-4C10-5872-2C815B3F1660}"/>
          </ac:spMkLst>
        </pc:spChg>
        <pc:spChg chg="add mod">
          <ac:chgData name="Roberto Pizzo" userId="2be32ebf-8902-4449-b73b-9a7eaea0a9a5" providerId="ADAL" clId="{E7CE85D8-671C-2549-B1FF-169859577300}" dt="2024-05-31T10:36:32.001" v="1937" actId="404"/>
          <ac:spMkLst>
            <pc:docMk/>
            <pc:sldMk cId="3873694741" sldId="837"/>
            <ac:spMk id="50" creationId="{D82A3D5D-9557-7178-4985-9149C9F3FE3F}"/>
          </ac:spMkLst>
        </pc:spChg>
        <pc:grpChg chg="del">
          <ac:chgData name="Roberto Pizzo" userId="2be32ebf-8902-4449-b73b-9a7eaea0a9a5" providerId="ADAL" clId="{E7CE85D8-671C-2549-B1FF-169859577300}" dt="2024-05-31T09:11:08.960" v="1463" actId="478"/>
          <ac:grpSpMkLst>
            <pc:docMk/>
            <pc:sldMk cId="3873694741" sldId="837"/>
            <ac:grpSpMk id="44" creationId="{E653A155-3F36-12ED-0D70-4DAF0EA02C90}"/>
          </ac:grpSpMkLst>
        </pc:grpChg>
        <pc:picChg chg="add del mod">
          <ac:chgData name="Roberto Pizzo" userId="2be32ebf-8902-4449-b73b-9a7eaea0a9a5" providerId="ADAL" clId="{E7CE85D8-671C-2549-B1FF-169859577300}" dt="2024-05-31T10:35:25.624" v="1899" actId="478"/>
          <ac:picMkLst>
            <pc:docMk/>
            <pc:sldMk cId="3873694741" sldId="837"/>
            <ac:picMk id="29" creationId="{32CDC65D-0705-E52F-1F5D-1B60BD308F5E}"/>
          </ac:picMkLst>
        </pc:picChg>
        <pc:picChg chg="add del mod modCrop">
          <ac:chgData name="Roberto Pizzo" userId="2be32ebf-8902-4449-b73b-9a7eaea0a9a5" providerId="ADAL" clId="{E7CE85D8-671C-2549-B1FF-169859577300}" dt="2024-05-31T11:11:57.073" v="1949" actId="478"/>
          <ac:picMkLst>
            <pc:docMk/>
            <pc:sldMk cId="3873694741" sldId="837"/>
            <ac:picMk id="46" creationId="{71EF4F00-FD49-F39B-BDA8-716A6632A066}"/>
          </ac:picMkLst>
        </pc:picChg>
        <pc:picChg chg="mod">
          <ac:chgData name="Roberto Pizzo" userId="2be32ebf-8902-4449-b73b-9a7eaea0a9a5" providerId="ADAL" clId="{E7CE85D8-671C-2549-B1FF-169859577300}" dt="2024-06-02T13:15:56.678" v="3673" actId="1076"/>
          <ac:picMkLst>
            <pc:docMk/>
            <pc:sldMk cId="3873694741" sldId="837"/>
            <ac:picMk id="47" creationId="{23D80EF1-21AA-CFBB-CD76-77C981CC0222}"/>
          </ac:picMkLst>
        </pc:picChg>
        <pc:picChg chg="add mod">
          <ac:chgData name="Roberto Pizzo" userId="2be32ebf-8902-4449-b73b-9a7eaea0a9a5" providerId="ADAL" clId="{E7CE85D8-671C-2549-B1FF-169859577300}" dt="2024-05-31T11:12:10.973" v="1955" actId="208"/>
          <ac:picMkLst>
            <pc:docMk/>
            <pc:sldMk cId="3873694741" sldId="837"/>
            <ac:picMk id="52" creationId="{8C5B6AA8-B1E2-1A4F-A3AD-496F23285A5A}"/>
          </ac:picMkLst>
        </pc:picChg>
        <pc:cxnChg chg="mod">
          <ac:chgData name="Roberto Pizzo" userId="2be32ebf-8902-4449-b73b-9a7eaea0a9a5" providerId="ADAL" clId="{E7CE85D8-671C-2549-B1FF-169859577300}" dt="2024-05-31T09:11:08.960" v="1463" actId="478"/>
          <ac:cxnSpMkLst>
            <pc:docMk/>
            <pc:sldMk cId="3873694741" sldId="837"/>
            <ac:cxnSpMk id="42" creationId="{2CAC5509-6586-26BB-B237-322AEA89B315}"/>
          </ac:cxnSpMkLst>
        </pc:cxnChg>
        <pc:extLst>
          <p:ext xmlns:p="http://schemas.openxmlformats.org/presentationml/2006/main" uri="{D6D511B9-2390-475A-947B-AFAB55BFBCF1}">
            <pc226:cmChg xmlns:pc226="http://schemas.microsoft.com/office/powerpoint/2022/06/main/command" chg="mod">
              <pc226:chgData name="Roberto Pizzo" userId="2be32ebf-8902-4449-b73b-9a7eaea0a9a5" providerId="ADAL" clId="{E7CE85D8-671C-2549-B1FF-169859577300}" dt="2024-05-31T11:11:57.176" v="1950" actId="2056"/>
              <pc2:cmMkLst xmlns:pc2="http://schemas.microsoft.com/office/powerpoint/2019/9/main/command">
                <pc:docMk/>
                <pc:sldMk cId="3873694741" sldId="837"/>
                <pc2:cmMk id="{08077A23-F77C-43D5-8854-79CBD6E83805}"/>
              </pc2:cmMkLst>
              <pc226:cmRplyChg chg="add">
                <pc226:chgData name="Roberto Pizzo" userId="2be32ebf-8902-4449-b73b-9a7eaea0a9a5" providerId="ADAL" clId="{E7CE85D8-671C-2549-B1FF-169859577300}" dt="2024-05-31T11:11:08.249" v="1945"/>
                <pc2:cmRplyMkLst xmlns:pc2="http://schemas.microsoft.com/office/powerpoint/2019/9/main/command">
                  <pc:docMk/>
                  <pc:sldMk cId="3873694741" sldId="837"/>
                  <pc2:cmMk id="{08077A23-F77C-43D5-8854-79CBD6E83805}"/>
                  <pc2:cmRplyMk id="{C85C066D-F58E-7C41-AAFA-BF2D7EF6F67D}"/>
                </pc2:cmRplyMkLst>
              </pc226:cmRplyChg>
            </pc226:cmChg>
          </p:ext>
        </pc:extLst>
      </pc:sldChg>
      <pc:sldChg chg="addSp delSp modSp add mod modNotesTx">
        <pc:chgData name="Roberto Pizzo" userId="2be32ebf-8902-4449-b73b-9a7eaea0a9a5" providerId="ADAL" clId="{E7CE85D8-671C-2549-B1FF-169859577300}" dt="2024-06-02T13:10:41.288" v="3573" actId="20577"/>
        <pc:sldMkLst>
          <pc:docMk/>
          <pc:sldMk cId="2975717292" sldId="838"/>
        </pc:sldMkLst>
        <pc:spChg chg="del">
          <ac:chgData name="Roberto Pizzo" userId="2be32ebf-8902-4449-b73b-9a7eaea0a9a5" providerId="ADAL" clId="{E7CE85D8-671C-2549-B1FF-169859577300}" dt="2024-05-31T08:13:38.324" v="369" actId="478"/>
          <ac:spMkLst>
            <pc:docMk/>
            <pc:sldMk cId="2975717292" sldId="838"/>
            <ac:spMk id="5" creationId="{7F55E939-D130-A94A-B952-397398742F38}"/>
          </ac:spMkLst>
        </pc:spChg>
        <pc:spChg chg="del">
          <ac:chgData name="Roberto Pizzo" userId="2be32ebf-8902-4449-b73b-9a7eaea0a9a5" providerId="ADAL" clId="{E7CE85D8-671C-2549-B1FF-169859577300}" dt="2024-05-31T08:13:42.775" v="371" actId="478"/>
          <ac:spMkLst>
            <pc:docMk/>
            <pc:sldMk cId="2975717292" sldId="838"/>
            <ac:spMk id="8" creationId="{B3E0B2B2-430F-874F-A5F5-F0B86DCAB762}"/>
          </ac:spMkLst>
        </pc:spChg>
        <pc:spChg chg="del">
          <ac:chgData name="Roberto Pizzo" userId="2be32ebf-8902-4449-b73b-9a7eaea0a9a5" providerId="ADAL" clId="{E7CE85D8-671C-2549-B1FF-169859577300}" dt="2024-05-31T08:13:40.889" v="370" actId="478"/>
          <ac:spMkLst>
            <pc:docMk/>
            <pc:sldMk cId="2975717292" sldId="838"/>
            <ac:spMk id="9" creationId="{F78C8D8F-A4D2-B241-A4DC-9DE8C15E0F0F}"/>
          </ac:spMkLst>
        </pc:spChg>
        <pc:spChg chg="del">
          <ac:chgData name="Roberto Pizzo" userId="2be32ebf-8902-4449-b73b-9a7eaea0a9a5" providerId="ADAL" clId="{E7CE85D8-671C-2549-B1FF-169859577300}" dt="2024-05-31T08:13:48.038" v="376" actId="478"/>
          <ac:spMkLst>
            <pc:docMk/>
            <pc:sldMk cId="2975717292" sldId="838"/>
            <ac:spMk id="10" creationId="{16F9A19A-027C-C14E-8B9A-1F452D57AA41}"/>
          </ac:spMkLst>
        </pc:spChg>
        <pc:spChg chg="add mod">
          <ac:chgData name="Roberto Pizzo" userId="2be32ebf-8902-4449-b73b-9a7eaea0a9a5" providerId="ADAL" clId="{E7CE85D8-671C-2549-B1FF-169859577300}" dt="2024-05-31T08:48:35.137" v="1187" actId="1076"/>
          <ac:spMkLst>
            <pc:docMk/>
            <pc:sldMk cId="2975717292" sldId="838"/>
            <ac:spMk id="12" creationId="{BBC79322-DB64-F006-6F31-89AA674FD164}"/>
          </ac:spMkLst>
        </pc:spChg>
        <pc:spChg chg="add mod">
          <ac:chgData name="Roberto Pizzo" userId="2be32ebf-8902-4449-b73b-9a7eaea0a9a5" providerId="ADAL" clId="{E7CE85D8-671C-2549-B1FF-169859577300}" dt="2024-05-31T08:48:35.137" v="1187" actId="1076"/>
          <ac:spMkLst>
            <pc:docMk/>
            <pc:sldMk cId="2975717292" sldId="838"/>
            <ac:spMk id="16" creationId="{C3BE03E0-2D95-E5B9-FBF9-7BB6DFE7B56F}"/>
          </ac:spMkLst>
        </pc:spChg>
        <pc:spChg chg="add mod">
          <ac:chgData name="Roberto Pizzo" userId="2be32ebf-8902-4449-b73b-9a7eaea0a9a5" providerId="ADAL" clId="{E7CE85D8-671C-2549-B1FF-169859577300}" dt="2024-05-31T08:48:35.137" v="1187" actId="1076"/>
          <ac:spMkLst>
            <pc:docMk/>
            <pc:sldMk cId="2975717292" sldId="838"/>
            <ac:spMk id="17" creationId="{4B8945B3-A26A-060F-ABCB-3EE36A90190A}"/>
          </ac:spMkLst>
        </pc:spChg>
        <pc:spChg chg="add mod">
          <ac:chgData name="Roberto Pizzo" userId="2be32ebf-8902-4449-b73b-9a7eaea0a9a5" providerId="ADAL" clId="{E7CE85D8-671C-2549-B1FF-169859577300}" dt="2024-05-31T08:45:50.840" v="814" actId="1076"/>
          <ac:spMkLst>
            <pc:docMk/>
            <pc:sldMk cId="2975717292" sldId="838"/>
            <ac:spMk id="18" creationId="{2B11A5EA-EB72-A35F-8053-FB8A91936DB7}"/>
          </ac:spMkLst>
        </pc:spChg>
        <pc:spChg chg="add mod">
          <ac:chgData name="Roberto Pizzo" userId="2be32ebf-8902-4449-b73b-9a7eaea0a9a5" providerId="ADAL" clId="{E7CE85D8-671C-2549-B1FF-169859577300}" dt="2024-05-31T11:36:27.280" v="1994" actId="1076"/>
          <ac:spMkLst>
            <pc:docMk/>
            <pc:sldMk cId="2975717292" sldId="838"/>
            <ac:spMk id="19" creationId="{7B8B0D59-E511-44AF-74E2-15C16EE2C24C}"/>
          </ac:spMkLst>
        </pc:spChg>
        <pc:spChg chg="add mod">
          <ac:chgData name="Roberto Pizzo" userId="2be32ebf-8902-4449-b73b-9a7eaea0a9a5" providerId="ADAL" clId="{E7CE85D8-671C-2549-B1FF-169859577300}" dt="2024-05-31T12:51:10.240" v="2844" actId="1076"/>
          <ac:spMkLst>
            <pc:docMk/>
            <pc:sldMk cId="2975717292" sldId="838"/>
            <ac:spMk id="20" creationId="{1F11C74A-6E3D-9CD5-9974-2CCA8FDDA580}"/>
          </ac:spMkLst>
        </pc:spChg>
        <pc:picChg chg="add del mod">
          <ac:chgData name="Roberto Pizzo" userId="2be32ebf-8902-4449-b73b-9a7eaea0a9a5" providerId="ADAL" clId="{E7CE85D8-671C-2549-B1FF-169859577300}" dt="2024-05-31T08:14:41.955" v="387" actId="478"/>
          <ac:picMkLst>
            <pc:docMk/>
            <pc:sldMk cId="2975717292" sldId="838"/>
            <ac:picMk id="3" creationId="{E16E9E42-6132-406D-2F42-87955D78249A}"/>
          </ac:picMkLst>
        </pc:picChg>
        <pc:picChg chg="add mod">
          <ac:chgData name="Roberto Pizzo" userId="2be32ebf-8902-4449-b73b-9a7eaea0a9a5" providerId="ADAL" clId="{E7CE85D8-671C-2549-B1FF-169859577300}" dt="2024-05-31T08:48:28.487" v="1186" actId="1076"/>
          <ac:picMkLst>
            <pc:docMk/>
            <pc:sldMk cId="2975717292" sldId="838"/>
            <ac:picMk id="6" creationId="{C235CA50-AA3B-3386-6E01-FA754B51E7DA}"/>
          </ac:picMkLst>
        </pc:picChg>
        <pc:picChg chg="del">
          <ac:chgData name="Roberto Pizzo" userId="2be32ebf-8902-4449-b73b-9a7eaea0a9a5" providerId="ADAL" clId="{E7CE85D8-671C-2549-B1FF-169859577300}" dt="2024-05-31T08:13:43.540" v="372" actId="478"/>
          <ac:picMkLst>
            <pc:docMk/>
            <pc:sldMk cId="2975717292" sldId="838"/>
            <ac:picMk id="7" creationId="{AEDAB1DB-BE20-1E42-8644-B4797AE8E86F}"/>
          </ac:picMkLst>
        </pc:picChg>
        <pc:picChg chg="del">
          <ac:chgData name="Roberto Pizzo" userId="2be32ebf-8902-4449-b73b-9a7eaea0a9a5" providerId="ADAL" clId="{E7CE85D8-671C-2549-B1FF-169859577300}" dt="2024-05-31T08:13:45.338" v="374" actId="478"/>
          <ac:picMkLst>
            <pc:docMk/>
            <pc:sldMk cId="2975717292" sldId="838"/>
            <ac:picMk id="11" creationId="{5B784CFE-2BCE-7A93-65F7-F88F9C67513F}"/>
          </ac:picMkLst>
        </pc:picChg>
        <pc:picChg chg="del">
          <ac:chgData name="Roberto Pizzo" userId="2be32ebf-8902-4449-b73b-9a7eaea0a9a5" providerId="ADAL" clId="{E7CE85D8-671C-2549-B1FF-169859577300}" dt="2024-05-31T08:13:45.993" v="375" actId="478"/>
          <ac:picMkLst>
            <pc:docMk/>
            <pc:sldMk cId="2975717292" sldId="838"/>
            <ac:picMk id="13" creationId="{B529CD20-A7A5-C688-99F5-FA0902E6458C}"/>
          </ac:picMkLst>
        </pc:picChg>
        <pc:picChg chg="del">
          <ac:chgData name="Roberto Pizzo" userId="2be32ebf-8902-4449-b73b-9a7eaea0a9a5" providerId="ADAL" clId="{E7CE85D8-671C-2549-B1FF-169859577300}" dt="2024-05-31T08:13:44.752" v="373" actId="478"/>
          <ac:picMkLst>
            <pc:docMk/>
            <pc:sldMk cId="2975717292" sldId="838"/>
            <ac:picMk id="14" creationId="{D882B682-5223-E0FC-30B5-6EA39098BCA6}"/>
          </ac:picMkLst>
        </pc:picChg>
      </pc:sldChg>
      <pc:sldChg chg="modSp add mod modCm">
        <pc:chgData name="Roberto Pizzo" userId="2be32ebf-8902-4449-b73b-9a7eaea0a9a5" providerId="ADAL" clId="{E7CE85D8-671C-2549-B1FF-169859577300}" dt="2024-05-31T13:25:49.245" v="3258" actId="12"/>
        <pc:sldMkLst>
          <pc:docMk/>
          <pc:sldMk cId="1933591659" sldId="840"/>
        </pc:sldMkLst>
        <pc:spChg chg="mod">
          <ac:chgData name="Roberto Pizzo" userId="2be32ebf-8902-4449-b73b-9a7eaea0a9a5" providerId="ADAL" clId="{E7CE85D8-671C-2549-B1FF-169859577300}" dt="2024-05-31T13:25:49.245" v="3258" actId="12"/>
          <ac:spMkLst>
            <pc:docMk/>
            <pc:sldMk cId="1933591659" sldId="840"/>
            <ac:spMk id="2" creationId="{4DD4BC37-74EF-4D45-2C95-C2ACFADF140A}"/>
          </ac:spMkLst>
        </pc:spChg>
        <pc:spChg chg="mod">
          <ac:chgData name="Roberto Pizzo" userId="2be32ebf-8902-4449-b73b-9a7eaea0a9a5" providerId="ADAL" clId="{E7CE85D8-671C-2549-B1FF-169859577300}" dt="2024-05-31T13:15:31.198" v="3001" actId="20577"/>
          <ac:spMkLst>
            <pc:docMk/>
            <pc:sldMk cId="1933591659" sldId="840"/>
            <ac:spMk id="27" creationId="{458BEEE9-748C-E142-B988-D33495253517}"/>
          </ac:spMkLst>
        </pc:spChg>
        <pc:graphicFrameChg chg="mod">
          <ac:chgData name="Roberto Pizzo" userId="2be32ebf-8902-4449-b73b-9a7eaea0a9a5" providerId="ADAL" clId="{E7CE85D8-671C-2549-B1FF-169859577300}" dt="2024-05-31T09:06:43.698" v="1426"/>
          <ac:graphicFrameMkLst>
            <pc:docMk/>
            <pc:sldMk cId="1933591659" sldId="840"/>
            <ac:graphicFrameMk id="4" creationId="{40526712-CE4D-989B-A9AC-05CC93B30759}"/>
          </ac:graphicFrameMkLst>
        </pc:graphicFrameChg>
        <pc:extLst>
          <p:ext xmlns:p="http://schemas.openxmlformats.org/presentationml/2006/main" uri="{D6D511B9-2390-475A-947B-AFAB55BFBCF1}">
            <pc226:cmChg xmlns:pc226="http://schemas.microsoft.com/office/powerpoint/2022/06/main/command" chg="mod">
              <pc226:chgData name="Roberto Pizzo" userId="2be32ebf-8902-4449-b73b-9a7eaea0a9a5" providerId="ADAL" clId="{E7CE85D8-671C-2549-B1FF-169859577300}" dt="2024-05-31T11:10:24.133" v="1944"/>
              <pc2:cmMkLst xmlns:pc2="http://schemas.microsoft.com/office/powerpoint/2019/9/main/command">
                <pc:docMk/>
                <pc:sldMk cId="1933591659" sldId="840"/>
                <pc2:cmMk id="{FDF93C70-77C0-4E2D-9D1D-2B79F93146FD}"/>
              </pc2:cmMkLst>
              <pc226:cmRplyChg chg="add">
                <pc226:chgData name="Roberto Pizzo" userId="2be32ebf-8902-4449-b73b-9a7eaea0a9a5" providerId="ADAL" clId="{E7CE85D8-671C-2549-B1FF-169859577300}" dt="2024-05-31T11:10:24.133" v="1944"/>
                <pc2:cmRplyMkLst xmlns:pc2="http://schemas.microsoft.com/office/powerpoint/2019/9/main/command">
                  <pc:docMk/>
                  <pc:sldMk cId="1933591659" sldId="840"/>
                  <pc2:cmMk id="{FDF93C70-77C0-4E2D-9D1D-2B79F93146FD}"/>
                  <pc2:cmRplyMk id="{9E4C4E51-12B0-6A40-880A-62381FF99E72}"/>
                </pc2:cmRplyMkLst>
              </pc226:cmRplyChg>
            </pc226:cmChg>
          </p:ext>
        </pc:extLst>
      </pc:sldChg>
      <pc:sldChg chg="modSp add mod">
        <pc:chgData name="Roberto Pizzo" userId="2be32ebf-8902-4449-b73b-9a7eaea0a9a5" providerId="ADAL" clId="{E7CE85D8-671C-2549-B1FF-169859577300}" dt="2024-06-02T13:13:44.731" v="3668" actId="20577"/>
        <pc:sldMkLst>
          <pc:docMk/>
          <pc:sldMk cId="448564510" sldId="851"/>
        </pc:sldMkLst>
        <pc:spChg chg="mod">
          <ac:chgData name="Roberto Pizzo" userId="2be32ebf-8902-4449-b73b-9a7eaea0a9a5" providerId="ADAL" clId="{E7CE85D8-671C-2549-B1FF-169859577300}" dt="2024-06-02T09:42:36.988" v="3312" actId="790"/>
          <ac:spMkLst>
            <pc:docMk/>
            <pc:sldMk cId="448564510" sldId="851"/>
            <ac:spMk id="8" creationId="{2C15898D-D25B-46F3-C9E1-5C08CF9EB500}"/>
          </ac:spMkLst>
        </pc:spChg>
        <pc:spChg chg="mod">
          <ac:chgData name="Roberto Pizzo" userId="2be32ebf-8902-4449-b73b-9a7eaea0a9a5" providerId="ADAL" clId="{E7CE85D8-671C-2549-B1FF-169859577300}" dt="2024-06-02T13:13:44.731" v="3668" actId="20577"/>
          <ac:spMkLst>
            <pc:docMk/>
            <pc:sldMk cId="448564510" sldId="851"/>
            <ac:spMk id="12" creationId="{1D7B9455-3D59-6F81-AC5D-0279FF26C4F9}"/>
          </ac:spMkLst>
        </pc:spChg>
        <pc:picChg chg="mod">
          <ac:chgData name="Roberto Pizzo" userId="2be32ebf-8902-4449-b73b-9a7eaea0a9a5" providerId="ADAL" clId="{E7CE85D8-671C-2549-B1FF-169859577300}" dt="2024-05-31T13:29:40.116" v="3305" actId="14100"/>
          <ac:picMkLst>
            <pc:docMk/>
            <pc:sldMk cId="448564510" sldId="851"/>
            <ac:picMk id="4" creationId="{BA0F398A-733F-74FC-6941-2608215C0B3C}"/>
          </ac:picMkLst>
        </pc:picChg>
      </pc:sldChg>
    </pc:docChg>
  </pc:docChgLst>
  <pc:docChgLst>
    <pc:chgData name="Marco Iacobelli" userId="S::iacobelli@astron.nl::3c83efd3-7cc4-4889-bb68-20f39823e322" providerId="AD" clId="Web-{3CC7B1E5-D72A-AE00-72A3-8EADF021BE28}"/>
    <pc:docChg chg="mod">
      <pc:chgData name="Marco Iacobelli" userId="S::iacobelli@astron.nl::3c83efd3-7cc4-4889-bb68-20f39823e322" providerId="AD" clId="Web-{3CC7B1E5-D72A-AE00-72A3-8EADF021BE28}" dt="2024-05-31T11:07:17.907" v="4"/>
      <pc:docMkLst>
        <pc:docMk/>
      </pc:docMkLst>
      <pc:sldChg chg="addCm">
        <pc:chgData name="Marco Iacobelli" userId="S::iacobelli@astron.nl::3c83efd3-7cc4-4889-bb68-20f39823e322" providerId="AD" clId="Web-{3CC7B1E5-D72A-AE00-72A3-8EADF021BE28}" dt="2024-05-31T11:06:26.359" v="3"/>
        <pc:sldMkLst>
          <pc:docMk/>
          <pc:sldMk cId="1638636209" sldId="784"/>
        </pc:sldMkLst>
        <pc:extLst>
          <p:ext xmlns:p="http://schemas.openxmlformats.org/presentationml/2006/main" uri="{D6D511B9-2390-475A-947B-AFAB55BFBCF1}">
            <pc226:cmChg xmlns:pc226="http://schemas.microsoft.com/office/powerpoint/2022/06/main/command" chg="add">
              <pc226:chgData name="Marco Iacobelli" userId="S::iacobelli@astron.nl::3c83efd3-7cc4-4889-bb68-20f39823e322" providerId="AD" clId="Web-{3CC7B1E5-D72A-AE00-72A3-8EADF021BE28}" dt="2024-05-31T11:06:26.359" v="3"/>
              <pc2:cmMkLst xmlns:pc2="http://schemas.microsoft.com/office/powerpoint/2019/9/main/command">
                <pc:docMk/>
                <pc:sldMk cId="1638636209" sldId="784"/>
                <pc2:cmMk id="{F9FF12F2-6556-471A-8040-1C97AF1A0103}"/>
              </pc2:cmMkLst>
            </pc226:cmChg>
          </p:ext>
        </pc:extLst>
      </pc:sldChg>
      <pc:sldChg chg="addCm modCm">
        <pc:chgData name="Marco Iacobelli" userId="S::iacobelli@astron.nl::3c83efd3-7cc4-4889-bb68-20f39823e322" providerId="AD" clId="Web-{3CC7B1E5-D72A-AE00-72A3-8EADF021BE28}" dt="2024-05-31T11:07:17.907" v="4"/>
        <pc:sldMkLst>
          <pc:docMk/>
          <pc:sldMk cId="3873694741" sldId="837"/>
        </pc:sldMkLst>
        <pc:extLst>
          <p:ext xmlns:p="http://schemas.openxmlformats.org/presentationml/2006/main" uri="{D6D511B9-2390-475A-947B-AFAB55BFBCF1}">
            <pc226:cmChg xmlns:pc226="http://schemas.microsoft.com/office/powerpoint/2022/06/main/command" chg="add mod">
              <pc226:chgData name="Marco Iacobelli" userId="S::iacobelli@astron.nl::3c83efd3-7cc4-4889-bb68-20f39823e322" providerId="AD" clId="Web-{3CC7B1E5-D72A-AE00-72A3-8EADF021BE28}" dt="2024-05-31T11:07:17.907" v="4"/>
              <pc2:cmMkLst xmlns:pc2="http://schemas.microsoft.com/office/powerpoint/2019/9/main/command">
                <pc:docMk/>
                <pc:sldMk cId="3873694741" sldId="837"/>
                <pc2:cmMk id="{08077A23-F77C-43D5-8854-79CBD6E83805}"/>
              </pc2:cmMkLst>
            </pc226:cmChg>
          </p:ext>
        </pc:extLst>
      </pc:sldChg>
      <pc:sldChg chg="addCm">
        <pc:chgData name="Marco Iacobelli" userId="S::iacobelli@astron.nl::3c83efd3-7cc4-4889-bb68-20f39823e322" providerId="AD" clId="Web-{3CC7B1E5-D72A-AE00-72A3-8EADF021BE28}" dt="2024-05-31T11:03:40.040" v="1"/>
        <pc:sldMkLst>
          <pc:docMk/>
          <pc:sldMk cId="1933591659" sldId="840"/>
        </pc:sldMkLst>
        <pc:extLst>
          <p:ext xmlns:p="http://schemas.openxmlformats.org/presentationml/2006/main" uri="{D6D511B9-2390-475A-947B-AFAB55BFBCF1}">
            <pc226:cmChg xmlns:pc226="http://schemas.microsoft.com/office/powerpoint/2022/06/main/command" chg="add">
              <pc226:chgData name="Marco Iacobelli" userId="S::iacobelli@astron.nl::3c83efd3-7cc4-4889-bb68-20f39823e322" providerId="AD" clId="Web-{3CC7B1E5-D72A-AE00-72A3-8EADF021BE28}" dt="2024-05-31T11:03:40.040" v="1"/>
              <pc2:cmMkLst xmlns:pc2="http://schemas.microsoft.com/office/powerpoint/2019/9/main/command">
                <pc:docMk/>
                <pc:sldMk cId="1933591659" sldId="840"/>
                <pc2:cmMk id="{FDF93C70-77C0-4E2D-9D1D-2B79F93146FD}"/>
              </pc2:cmMkLst>
            </pc226:cmChg>
          </p:ext>
        </pc:extLst>
      </pc:sldChg>
    </pc:docChg>
  </pc:docChgLst>
  <pc:docChgLst>
    <pc:chgData name="Hanno Holties" userId="S::holties@astron.nl::dd488d6f-56b3-48cc-80d2-7a1cb760b024" providerId="AD" clId="Web-{FCC4EE29-FFFD-9CA0-1C8C-8757113C7401}"/>
    <pc:docChg chg="modSld">
      <pc:chgData name="Hanno Holties" userId="S::holties@astron.nl::dd488d6f-56b3-48cc-80d2-7a1cb760b024" providerId="AD" clId="Web-{FCC4EE29-FFFD-9CA0-1C8C-8757113C7401}" dt="2024-05-31T13:40:55.133" v="123"/>
      <pc:docMkLst>
        <pc:docMk/>
      </pc:docMkLst>
      <pc:sldChg chg="modSp modNotes">
        <pc:chgData name="Hanno Holties" userId="S::holties@astron.nl::dd488d6f-56b3-48cc-80d2-7a1cb760b024" providerId="AD" clId="Web-{FCC4EE29-FFFD-9CA0-1C8C-8757113C7401}" dt="2024-05-31T13:40:55.133" v="123"/>
        <pc:sldMkLst>
          <pc:docMk/>
          <pc:sldMk cId="448564510" sldId="851"/>
        </pc:sldMkLst>
        <pc:spChg chg="mod">
          <ac:chgData name="Hanno Holties" userId="S::holties@astron.nl::dd488d6f-56b3-48cc-80d2-7a1cb760b024" providerId="AD" clId="Web-{FCC4EE29-FFFD-9CA0-1C8C-8757113C7401}" dt="2024-05-31T13:35:32.420" v="72" actId="20577"/>
          <ac:spMkLst>
            <pc:docMk/>
            <pc:sldMk cId="448564510" sldId="851"/>
            <ac:spMk id="8" creationId="{2C15898D-D25B-46F3-C9E1-5C08CF9EB5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F9569-1596-714C-A7BE-048F963EA682}" type="datetimeFigureOut">
              <a:rPr lang="en-US" smtClean="0"/>
              <a:t>5/31/24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90A68-4BB3-5946-B8A7-DD72409FD7AE}" type="slidenum">
              <a:rPr lang="en-US" smtClean="0"/>
              <a:t>‹#›</a:t>
            </a:fld>
            <a:endParaRPr lang="en-US"/>
          </a:p>
        </p:txBody>
      </p:sp>
    </p:spTree>
    <p:extLst>
      <p:ext uri="{BB962C8B-B14F-4D97-AF65-F5344CB8AC3E}">
        <p14:creationId xmlns:p14="http://schemas.microsoft.com/office/powerpoint/2010/main" val="1467242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cience.astron.nl/telescopes/lofar/science-with-lofar/lofar-paper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pPr>
              <a:defRPr sz="1500"/>
            </a:pPr>
            <a:r>
              <a:rPr lang="nl-NL" dirty="0"/>
              <a:t>Bridge </a:t>
            </a:r>
            <a:r>
              <a:rPr lang="nl-NL" dirty="0" err="1"/>
              <a:t>to</a:t>
            </a:r>
            <a:r>
              <a:rPr lang="nl-NL" dirty="0"/>
              <a:t> </a:t>
            </a:r>
            <a:r>
              <a:rPr lang="nl-NL" dirty="0" err="1"/>
              <a:t>the</a:t>
            </a:r>
            <a:r>
              <a:rPr lang="nl-NL" dirty="0"/>
              <a:t> next </a:t>
            </a:r>
            <a:r>
              <a:rPr lang="nl-NL" dirty="0" err="1"/>
              <a:t>talks</a:t>
            </a:r>
            <a:endParaRPr lang="nl-NL" dirty="0"/>
          </a:p>
          <a:p>
            <a:pPr>
              <a:defRPr sz="1500"/>
            </a:pPr>
            <a:r>
              <a:rPr lang="nl-NL" dirty="0"/>
              <a:t>Eye on LOFAR2</a:t>
            </a:r>
            <a:endParaRPr dirty="0"/>
          </a:p>
        </p:txBody>
      </p:sp>
    </p:spTree>
    <p:extLst>
      <p:ext uri="{BB962C8B-B14F-4D97-AF65-F5344CB8AC3E}">
        <p14:creationId xmlns:p14="http://schemas.microsoft.com/office/powerpoint/2010/main" val="2551438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800"/>
              </a:spcAft>
            </a:pPr>
            <a:r>
              <a:rPr lang="en-US" sz="1800" b="0" i="0" u="none" strike="noStrike" dirty="0">
                <a:solidFill>
                  <a:srgbClr val="212121"/>
                </a:solidFill>
                <a:effectLst/>
                <a:latin typeface="Tahoma" panose="020B0604030504040204" pitchFamily="34" charset="0"/>
              </a:rPr>
              <a:t>LOFAR is preparing the upgrade to the LOFAR2.0 system, which will offer simultaneous low- and high-band observing, increased field-of-view, and various other improvements to the sensitivity and operation of the telescope. The new system will generate considerably more data than the current one. The need for processing and storage of this data represents a significant challenge, as it outstrips current affordable solutions. To realize the goals of the new Observatory, the ILT board has approved a data life cycle that </a:t>
            </a:r>
            <a:r>
              <a:rPr lang="en-US" sz="1800" b="0" i="0" u="none" strike="noStrike" dirty="0" err="1">
                <a:solidFill>
                  <a:srgbClr val="212121"/>
                </a:solidFill>
                <a:effectLst/>
                <a:latin typeface="Tahoma" panose="020B0604030504040204" pitchFamily="34" charset="0"/>
              </a:rPr>
              <a:t>optimises</a:t>
            </a:r>
            <a:r>
              <a:rPr lang="en-US" sz="1800" b="0" i="0" u="none" strike="noStrike" dirty="0">
                <a:solidFill>
                  <a:srgbClr val="212121"/>
                </a:solidFill>
                <a:effectLst/>
                <a:latin typeface="Tahoma" panose="020B0604030504040204" pitchFamily="34" charset="0"/>
              </a:rPr>
              <a:t> science data processing capacity and efficiency with respect to affordable data storage. This includes data retirement. The ILT anticipates that (final) science data products, generated through standard pipelines (such as image cubes) can be kept available indefinitely (under open access policies), but that raw/intermediate products may only be retained for further processing within a restricted dwell time.</a:t>
            </a:r>
            <a:endParaRPr lang="en-US" sz="1800" b="0" i="0" u="none" strike="noStrike" dirty="0">
              <a:solidFill>
                <a:srgbClr val="212121"/>
              </a:solidFill>
              <a:effectLst/>
              <a:latin typeface="Calibri" panose="020F0502020204030204" pitchFamily="34" charset="0"/>
            </a:endParaRPr>
          </a:p>
          <a:p>
            <a:pPr algn="l">
              <a:spcAft>
                <a:spcPts val="800"/>
              </a:spcAft>
            </a:pPr>
            <a:r>
              <a:rPr lang="en-US" sz="1800" b="0" i="0" u="none" strike="noStrike" dirty="0">
                <a:solidFill>
                  <a:srgbClr val="212121"/>
                </a:solidFill>
                <a:effectLst/>
                <a:latin typeface="Tahoma" panose="020B0604030504040204" pitchFamily="34" charset="0"/>
              </a:rPr>
              <a:t>To prepare the ILT infrastructure for the LOFAR2.0 data challenges, a first step needs to be taken now that involves the retirement of early Cycle data from the LOFAR Long-Term Archive (LTA). After careful analysis, it has been concluded that data from Cycle 0 up to and including Cycle 6 is either low in metadata quality or already valorized and published (</a:t>
            </a:r>
            <a:r>
              <a:rPr lang="en-US" sz="1800" b="0" i="0" u="sng" strike="noStrike" dirty="0">
                <a:solidFill>
                  <a:srgbClr val="0078D7"/>
                </a:solidFill>
                <a:effectLst/>
                <a:latin typeface="Tahoma" panose="020B0604030504040204" pitchFamily="34" charset="0"/>
                <a:hlinkClick r:id="rId3" tooltip="https://science.astron.nl/telescopes/lofar/science-with-lofar/lofar-papers/"/>
              </a:rPr>
              <a:t>https://science.astron.nl/telescopes/lofar/science-with-lofar/lofar-papers/</a:t>
            </a:r>
            <a:r>
              <a:rPr lang="en-US" sz="1800" b="0" i="0" u="none" strike="noStrike" dirty="0">
                <a:solidFill>
                  <a:srgbClr val="212121"/>
                </a:solidFill>
                <a:effectLst/>
                <a:latin typeface="Tahoma" panose="020B0604030504040204" pitchFamily="34" charset="0"/>
              </a:rPr>
              <a:t>) or, based on the download statistics, of little demonstrable interest to the current community. </a:t>
            </a:r>
            <a:r>
              <a:rPr lang="en-US" sz="1800" b="0" i="1" u="none" strike="noStrike" dirty="0">
                <a:solidFill>
                  <a:srgbClr val="212121"/>
                </a:solidFill>
                <a:effectLst/>
                <a:latin typeface="Tahoma" panose="020B0604030504040204" pitchFamily="34" charset="0"/>
              </a:rPr>
              <a:t>The ILT has therefore approved that mid-2024 this data will be deleted from all LTA sites. </a:t>
            </a:r>
            <a:endParaRPr lang="en-US" sz="1800" b="0" i="0" u="none" strike="noStrike" dirty="0">
              <a:solidFill>
                <a:srgbClr val="212121"/>
              </a:solidFill>
              <a:effectLst/>
              <a:latin typeface="Calibri" panose="020F0502020204030204" pitchFamily="34" charset="0"/>
            </a:endParaRPr>
          </a:p>
          <a:p>
            <a:pPr algn="l">
              <a:spcAft>
                <a:spcPts val="800"/>
              </a:spcAft>
            </a:pPr>
            <a:r>
              <a:rPr lang="en-US" sz="1800" b="0" i="0" u="none" strike="noStrike" dirty="0">
                <a:solidFill>
                  <a:srgbClr val="212121"/>
                </a:solidFill>
                <a:effectLst/>
                <a:latin typeface="Tahoma" panose="020B0604030504040204" pitchFamily="34" charset="0"/>
              </a:rPr>
              <a:t>Through this notification, we give the opportunity to any users (i.e. not only the projects’ PI’s) who may need to retrieve data from these early LOFAR Cycles, to signal this to the Observatory to coordinate the data download. The requests will be evaluated by the Observatory for technical feasibility and reviewed by the ILT-board for approval. We emphasize that all data concerned is public data.</a:t>
            </a:r>
            <a:endParaRPr lang="en-US" sz="1800" b="0" i="0" u="none" strike="noStrike" dirty="0">
              <a:solidFill>
                <a:srgbClr val="212121"/>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7F90A68-4BB3-5946-B8A7-DD72409FD7AE}" type="slidenum">
              <a:rPr lang="en-US" smtClean="0"/>
              <a:t>10</a:t>
            </a:fld>
            <a:endParaRPr lang="en-US"/>
          </a:p>
        </p:txBody>
      </p:sp>
    </p:spTree>
    <p:extLst>
      <p:ext uri="{BB962C8B-B14F-4D97-AF65-F5344CB8AC3E}">
        <p14:creationId xmlns:p14="http://schemas.microsoft.com/office/powerpoint/2010/main" val="966285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e82e2917e7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1e82e2917e7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We have already been offering WebDAV + Macaroon access at SURF and </a:t>
            </a:r>
            <a:r>
              <a:rPr lang="en-US" dirty="0" err="1"/>
              <a:t>Jülich</a:t>
            </a:r>
            <a:r>
              <a:rPr lang="en-US" dirty="0"/>
              <a:t> in the recent past to selected users (early cycle data plus a few special cases).</a:t>
            </a:r>
          </a:p>
        </p:txBody>
      </p:sp>
    </p:spTree>
    <p:extLst>
      <p:ext uri="{BB962C8B-B14F-4D97-AF65-F5344CB8AC3E}">
        <p14:creationId xmlns:p14="http://schemas.microsoft.com/office/powerpoint/2010/main" val="2719982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90A68-4BB3-5946-B8A7-DD72409FD7AE}" type="slidenum">
              <a:rPr lang="en-US" smtClean="0"/>
              <a:t>12</a:t>
            </a:fld>
            <a:endParaRPr lang="en-US"/>
          </a:p>
        </p:txBody>
      </p:sp>
    </p:spTree>
    <p:extLst>
      <p:ext uri="{BB962C8B-B14F-4D97-AF65-F5344CB8AC3E}">
        <p14:creationId xmlns:p14="http://schemas.microsoft.com/office/powerpoint/2010/main" val="3626322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F90A68-4BB3-5946-B8A7-DD72409FD7AE}" type="slidenum">
              <a:rPr lang="en-US" smtClean="0"/>
              <a:t>2</a:t>
            </a:fld>
            <a:endParaRPr lang="en-US"/>
          </a:p>
        </p:txBody>
      </p:sp>
    </p:spTree>
    <p:extLst>
      <p:ext uri="{BB962C8B-B14F-4D97-AF65-F5344CB8AC3E}">
        <p14:creationId xmlns:p14="http://schemas.microsoft.com/office/powerpoint/2010/main" val="216150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effectLst/>
                <a:latin typeface="Calibri" panose="020F0502020204030204" pitchFamily="34" charset="0"/>
              </a:rPr>
              <a:t>The current telescope efficiency is 66%, which is below our target efficiency of 75%. This is mainly due to the cobalt breakdown, unfavourable environmental conditions and LST pressure constraints on the observing schedule.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dirty="0">
                <a:effectLst/>
                <a:latin typeface="Calibri" panose="020F0502020204030204" pitchFamily="34" charset="0"/>
              </a:rPr>
              <a:t>The COBALT correlator broke down during weeks 31 and 32, resulting in the observing system’s unavailability for most part of the period. This accounted for the very low observing efficiencies during the period. The lower efficiency values during the last few months are due to bad environmental conditions (higher solar activities and ionospheric scintillations) and LST pressure constraints in scheduling the remaining observations </a:t>
            </a:r>
            <a:endParaRPr lang="en-GB"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effectLst/>
            </a:endParaRPr>
          </a:p>
          <a:p>
            <a:endParaRPr lang="en-NL" sz="1200" kern="1200" dirty="0">
              <a:solidFill>
                <a:schemeClr val="tx1"/>
              </a:solidFill>
              <a:effectLst/>
              <a:latin typeface="+mn-lt"/>
              <a:ea typeface="+mn-ea"/>
              <a:cs typeface="+mn-cs"/>
            </a:endParaRPr>
          </a:p>
          <a:p>
            <a:endParaRPr lang="en-NL"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F90A68-4BB3-5946-B8A7-DD72409FD7AE}" type="slidenum">
              <a:rPr lang="en-US" smtClean="0"/>
              <a:t>3</a:t>
            </a:fld>
            <a:endParaRPr lang="en-US"/>
          </a:p>
        </p:txBody>
      </p:sp>
    </p:spTree>
    <p:extLst>
      <p:ext uri="{BB962C8B-B14F-4D97-AF65-F5344CB8AC3E}">
        <p14:creationId xmlns:p14="http://schemas.microsoft.com/office/powerpoint/2010/main" val="3608231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Verdana" panose="020B0604030504040204" pitchFamily="34" charset="0"/>
              </a:rPr>
              <a:t>The current rate of LOFAR publications is close to two refereed papers per week</a:t>
            </a:r>
            <a:r>
              <a:rPr lang="en-GB" b="1" dirty="0">
                <a:effectLst/>
                <a:latin typeface="Verdana" panose="020B0604030504040204" pitchFamily="34" charset="0"/>
              </a:rPr>
              <a:t>. Not only is this rate in the top 10% of all astronomical facilities in the world – each paper has more than twice the impact of the average astronomical publication. This makes LOFAR one of the highest impact Observatories in the world, </a:t>
            </a:r>
            <a:r>
              <a:rPr lang="en-GB" dirty="0">
                <a:effectLst/>
                <a:latin typeface="Verdana" panose="020B0604030504040204" pitchFamily="34" charset="0"/>
              </a:rPr>
              <a:t>at any wavelength, as can be seen from Figures 4 and 5, which compare the publication impact of the world’s highest performing astronomical facilities (credit: D. Crabtree). Notably, LOFAR performs extra-ordinarily well on the </a:t>
            </a:r>
            <a:r>
              <a:rPr lang="en-GB" dirty="0" err="1">
                <a:effectLst/>
                <a:latin typeface="Verdana" panose="020B0604030504040204" pitchFamily="34" charset="0"/>
              </a:rPr>
              <a:t>altmetric</a:t>
            </a:r>
            <a:r>
              <a:rPr lang="en-GB" dirty="0">
                <a:effectLst/>
                <a:latin typeface="Verdana" panose="020B0604030504040204" pitchFamily="34" charset="0"/>
              </a:rPr>
              <a:t> measure of impact – </a:t>
            </a:r>
            <a:r>
              <a:rPr lang="en-GB" dirty="0" err="1">
                <a:effectLst/>
                <a:latin typeface="Verdana" panose="020B0604030504040204" pitchFamily="34" charset="0"/>
              </a:rPr>
              <a:t>altmetrics</a:t>
            </a:r>
            <a:r>
              <a:rPr lang="en-GB" dirty="0">
                <a:effectLst/>
                <a:latin typeface="Verdana" panose="020B0604030504040204" pitchFamily="34" charset="0"/>
              </a:rPr>
              <a:t> capture non-citation impact of a publication, for example the number of downloads uptake in personal Mendeley libraries, mentions on social media, by news outlets, and in policy documents. This indicates high societal or educational relevance of publications or scientists. This is supported by the measure of media impact of LOFAR publications which is on average twice that of publications across all scientific fields.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897021D5-710D-413D-B648-C2B68194A8F3}" type="slidenum">
              <a:rPr lang="en-GB" smtClean="0"/>
              <a:pPr/>
              <a:t>4</a:t>
            </a:fld>
            <a:endParaRPr lang="en-GB" dirty="0"/>
          </a:p>
        </p:txBody>
      </p:sp>
    </p:spTree>
    <p:extLst>
      <p:ext uri="{BB962C8B-B14F-4D97-AF65-F5344CB8AC3E}">
        <p14:creationId xmlns:p14="http://schemas.microsoft.com/office/powerpoint/2010/main" val="1056407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Verdana" panose="020B0604030504040204" pitchFamily="34" charset="0"/>
              </a:rPr>
              <a:t>Another metric of an Observatory’s success can be found in analysis of the depth and breadth of collaborations in the scientific user community. LOFAR’s community spans the entire world, and expanded by over a factor of 3 in the reporting period from 610 users in 2017 to 2000 in 2022. A measure of the successful Observatory can be found in tracking whether the facility stimulates international collaborations and develops new astronomical communities. Details are provided in Appendix 8, and the evolution of the LOFAR collaborations is shown in the animation in Figure 13. Between 2017 and 2022 there was a factor of 7 increase in collaborations.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897021D5-710D-413D-B648-C2B68194A8F3}" type="slidenum">
              <a:rPr lang="en-GB" smtClean="0"/>
              <a:pPr/>
              <a:t>5</a:t>
            </a:fld>
            <a:endParaRPr lang="en-GB" dirty="0"/>
          </a:p>
        </p:txBody>
      </p:sp>
    </p:spTree>
    <p:extLst>
      <p:ext uri="{BB962C8B-B14F-4D97-AF65-F5344CB8AC3E}">
        <p14:creationId xmlns:p14="http://schemas.microsoft.com/office/powerpoint/2010/main" val="3006201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cs typeface="Calibri"/>
              </a:rPr>
              <a:t>There is an increased complexity compared to LOFAR1 operations and improvements in software and procedures are necessary in various areas of operations</a:t>
            </a:r>
          </a:p>
        </p:txBody>
      </p:sp>
      <p:sp>
        <p:nvSpPr>
          <p:cNvPr id="4" name="Slide Number Placeholder 3"/>
          <p:cNvSpPr>
            <a:spLocks noGrp="1"/>
          </p:cNvSpPr>
          <p:nvPr>
            <p:ph type="sldNum" sz="quarter" idx="10"/>
          </p:nvPr>
        </p:nvSpPr>
        <p:spPr/>
        <p:txBody>
          <a:bodyPr/>
          <a:lstStyle/>
          <a:p>
            <a:fld id="{897021D5-710D-413D-B648-C2B68194A8F3}" type="slidenum">
              <a:rPr lang="en-GB" smtClean="0"/>
              <a:pPr/>
              <a:t>6</a:t>
            </a:fld>
            <a:endParaRPr lang="en-GB"/>
          </a:p>
        </p:txBody>
      </p:sp>
    </p:spTree>
    <p:extLst>
      <p:ext uri="{BB962C8B-B14F-4D97-AF65-F5344CB8AC3E}">
        <p14:creationId xmlns:p14="http://schemas.microsoft.com/office/powerpoint/2010/main" val="4268823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cs typeface="Calibri"/>
              </a:rPr>
              <a:t>The intention is to develop a system that reacts to external events such as solar activity, ionospheric conditions, and lightening in order to</a:t>
            </a:r>
          </a:p>
          <a:p>
            <a:r>
              <a:rPr lang="en-US" b="0" dirty="0">
                <a:cs typeface="Calibri"/>
              </a:rPr>
              <a:t>use the telescope time in such a way that the conditions are suitable for each science case</a:t>
            </a:r>
          </a:p>
          <a:p>
            <a:endParaRPr lang="en-US" b="0" dirty="0">
              <a:cs typeface="Calibri"/>
            </a:endParaRPr>
          </a:p>
          <a:p>
            <a:r>
              <a:rPr lang="en-US" b="0" dirty="0">
                <a:cs typeface="Calibri"/>
              </a:rPr>
              <a:t>LENSS: ‘</a:t>
            </a:r>
            <a:r>
              <a:rPr lang="en-GB" sz="1800" b="0" i="0" u="none" strike="noStrike" dirty="0">
                <a:solidFill>
                  <a:srgbClr val="000000"/>
                </a:solidFill>
                <a:effectLst/>
                <a:latin typeface="Calibri" panose="020F0502020204030204" pitchFamily="34" charset="0"/>
              </a:rPr>
              <a:t>A suite of quality control metrics will also be registered at this stage, and the system will request re-observation if the data is found to be inadequate. While automated quality assurance (QA) of this type is not currently employed in the LOFAR system, we will exploit recent work by ASTRON and partners to enable machine-learning-based anomaly detection ‘</a:t>
            </a:r>
            <a:endParaRPr lang="en-US" b="0" dirty="0">
              <a:cs typeface="Calibri"/>
            </a:endParaRPr>
          </a:p>
        </p:txBody>
      </p:sp>
      <p:sp>
        <p:nvSpPr>
          <p:cNvPr id="4" name="Slide Number Placeholder 3"/>
          <p:cNvSpPr>
            <a:spLocks noGrp="1"/>
          </p:cNvSpPr>
          <p:nvPr>
            <p:ph type="sldNum" sz="quarter" idx="10"/>
          </p:nvPr>
        </p:nvSpPr>
        <p:spPr/>
        <p:txBody>
          <a:bodyPr/>
          <a:lstStyle/>
          <a:p>
            <a:fld id="{897021D5-710D-413D-B648-C2B68194A8F3}" type="slidenum">
              <a:rPr lang="en-GB" smtClean="0"/>
              <a:pPr/>
              <a:t>7</a:t>
            </a:fld>
            <a:endParaRPr lang="en-GB"/>
          </a:p>
        </p:txBody>
      </p:sp>
    </p:spTree>
    <p:extLst>
      <p:ext uri="{BB962C8B-B14F-4D97-AF65-F5344CB8AC3E}">
        <p14:creationId xmlns:p14="http://schemas.microsoft.com/office/powerpoint/2010/main" val="521764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SDC is moving towards integration with a Federated Authentication and Authorization Infrastructure (FAAI) that the proposal tool is required to interface with as well. </a:t>
            </a:r>
            <a:endParaRPr lang="en-US" dirty="0"/>
          </a:p>
        </p:txBody>
      </p:sp>
      <p:sp>
        <p:nvSpPr>
          <p:cNvPr id="4" name="Slide Number Placeholder 3"/>
          <p:cNvSpPr>
            <a:spLocks noGrp="1"/>
          </p:cNvSpPr>
          <p:nvPr>
            <p:ph type="sldNum" sz="quarter" idx="5"/>
          </p:nvPr>
        </p:nvSpPr>
        <p:spPr/>
        <p:txBody>
          <a:bodyPr/>
          <a:lstStyle/>
          <a:p>
            <a:fld id="{F5C3013E-D6BF-354B-AA3D-7BEFC32FDE9C}" type="slidenum">
              <a:rPr lang="en-US" smtClean="0"/>
              <a:t>8</a:t>
            </a:fld>
            <a:endParaRPr lang="en-US"/>
          </a:p>
        </p:txBody>
      </p:sp>
    </p:spTree>
    <p:extLst>
      <p:ext uri="{BB962C8B-B14F-4D97-AF65-F5344CB8AC3E}">
        <p14:creationId xmlns:p14="http://schemas.microsoft.com/office/powerpoint/2010/main" val="924982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L" sz="1200" kern="1200">
                <a:solidFill>
                  <a:schemeClr val="tx1"/>
                </a:solidFill>
                <a:effectLst/>
                <a:latin typeface="+mn-lt"/>
                <a:ea typeface="+mn-ea"/>
                <a:cs typeface="+mn-cs"/>
              </a:rPr>
              <a:t>LDV will significantly increase the scientific output of LOFAR</a:t>
            </a:r>
            <a:r>
              <a:rPr lang="en-US" sz="1200" kern="1200">
                <a:solidFill>
                  <a:schemeClr val="tx1"/>
                </a:solidFill>
                <a:effectLst/>
                <a:latin typeface="+mn-lt"/>
                <a:ea typeface="+mn-ea"/>
                <a:cs typeface="+mn-cs"/>
              </a:rPr>
              <a:t> (since</a:t>
            </a:r>
            <a:r>
              <a:rPr lang="en-NL" sz="1200" kern="1200">
                <a:solidFill>
                  <a:schemeClr val="tx1"/>
                </a:solidFill>
                <a:effectLst/>
                <a:latin typeface="+mn-lt"/>
                <a:ea typeface="+mn-ea"/>
                <a:cs typeface="+mn-cs"/>
              </a:rPr>
              <a:t> more users will be able to more easily access the advanced data products and use them for cross-domain science</a:t>
            </a:r>
            <a:r>
              <a:rPr lang="en-US" sz="1200" kern="1200">
                <a:solidFill>
                  <a:schemeClr val="tx1"/>
                </a:solidFill>
                <a:effectLst/>
                <a:latin typeface="+mn-lt"/>
                <a:ea typeface="+mn-ea"/>
                <a:cs typeface="+mn-cs"/>
              </a:rPr>
              <a:t>) and will </a:t>
            </a:r>
            <a:r>
              <a:rPr lang="en-NL" sz="1200" kern="1200">
                <a:solidFill>
                  <a:schemeClr val="tx1"/>
                </a:solidFill>
                <a:effectLst/>
                <a:latin typeface="+mn-lt"/>
                <a:ea typeface="+mn-ea"/>
                <a:cs typeface="+mn-cs"/>
              </a:rPr>
              <a:t>streamline data processing operations at the LTA through a gradual adoption in production of the LTA processing interface under development within the SDF-PPE project</a:t>
            </a:r>
            <a:r>
              <a:rPr lang="en-US" sz="1200" kern="1200">
                <a:solidFill>
                  <a:schemeClr val="tx1"/>
                </a:solidFill>
                <a:effectLst/>
                <a:latin typeface="+mn-lt"/>
                <a:ea typeface="+mn-ea"/>
                <a:cs typeface="+mn-cs"/>
              </a:rPr>
              <a:t>. By doing so, LDV will </a:t>
            </a:r>
            <a:r>
              <a:rPr lang="en-NL" sz="1200" kern="1200">
                <a:solidFill>
                  <a:schemeClr val="tx1"/>
                </a:solidFill>
                <a:effectLst/>
                <a:latin typeface="+mn-lt"/>
                <a:ea typeface="+mn-ea"/>
                <a:cs typeface="+mn-cs"/>
              </a:rPr>
              <a:t>prepare SDCO (SDC Operations) for routine LTA operations </a:t>
            </a:r>
            <a:r>
              <a:rPr lang="en-US" sz="1200" kern="1200">
                <a:solidFill>
                  <a:schemeClr val="tx1"/>
                </a:solidFill>
                <a:effectLst/>
                <a:latin typeface="+mn-lt"/>
                <a:ea typeface="+mn-ea"/>
                <a:cs typeface="+mn-cs"/>
              </a:rPr>
              <a:t>towards</a:t>
            </a:r>
            <a:r>
              <a:rPr lang="en-NL" sz="1200" kern="1200">
                <a:solidFill>
                  <a:schemeClr val="tx1"/>
                </a:solidFill>
                <a:effectLst/>
                <a:latin typeface="+mn-lt"/>
                <a:ea typeface="+mn-ea"/>
                <a:cs typeface="+mn-cs"/>
              </a:rPr>
              <a:t> the DUPLLO surveys</a:t>
            </a:r>
            <a:r>
              <a:rPr lang="en-US" sz="1200" kern="1200">
                <a:solidFill>
                  <a:schemeClr val="tx1"/>
                </a:solidFill>
                <a:effectLst/>
                <a:latin typeface="+mn-lt"/>
                <a:ea typeface="+mn-ea"/>
                <a:cs typeface="+mn-cs"/>
              </a:rPr>
              <a:t>.</a:t>
            </a:r>
            <a:endParaRPr lang="en-NL"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F7F90A68-4BB3-5946-B8A7-DD72409FD7AE}" type="slidenum">
              <a:rPr lang="en-US" smtClean="0"/>
              <a:t>9</a:t>
            </a:fld>
            <a:endParaRPr lang="en-US"/>
          </a:p>
        </p:txBody>
      </p:sp>
    </p:spTree>
    <p:extLst>
      <p:ext uri="{BB962C8B-B14F-4D97-AF65-F5344CB8AC3E}">
        <p14:creationId xmlns:p14="http://schemas.microsoft.com/office/powerpoint/2010/main" val="3830329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3672740-31DA-9948-AA53-1C65593FB3A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322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list &amp; photo">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1FE7290F-7A9B-7940-9783-0EF3B6639FDA}"/>
              </a:ext>
            </a:extLst>
          </p:cNvPr>
          <p:cNvSpPr>
            <a:spLocks noGrp="1"/>
          </p:cNvSpPr>
          <p:nvPr>
            <p:ph type="pic" idx="1"/>
          </p:nvPr>
        </p:nvSpPr>
        <p:spPr>
          <a:xfrm>
            <a:off x="5183188" y="1838425"/>
            <a:ext cx="6172200" cy="4022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CF78969-0D58-064C-82C0-0950D2E36FBB}"/>
              </a:ext>
            </a:extLst>
          </p:cNvPr>
          <p:cNvSpPr>
            <a:spLocks noGrp="1"/>
          </p:cNvSpPr>
          <p:nvPr>
            <p:ph type="body" sz="half" idx="2"/>
          </p:nvPr>
        </p:nvSpPr>
        <p:spPr>
          <a:xfrm>
            <a:off x="839788" y="1838425"/>
            <a:ext cx="3932237" cy="40305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8" name="Titel 1">
            <a:extLst>
              <a:ext uri="{FF2B5EF4-FFF2-40B4-BE49-F238E27FC236}">
                <a16:creationId xmlns:a16="http://schemas.microsoft.com/office/drawing/2014/main" id="{5551AE29-C9E4-CA4E-9A20-AFBF5ED957B4}"/>
              </a:ext>
            </a:extLst>
          </p:cNvPr>
          <p:cNvSpPr>
            <a:spLocks noGrp="1"/>
          </p:cNvSpPr>
          <p:nvPr>
            <p:ph type="title"/>
          </p:nvPr>
        </p:nvSpPr>
        <p:spPr>
          <a:xfrm>
            <a:off x="838200" y="365125"/>
            <a:ext cx="10515600" cy="1325563"/>
          </a:xfrm>
        </p:spPr>
        <p:txBody>
          <a:bodyPr/>
          <a:lstStyle/>
          <a:p>
            <a:r>
              <a:rPr lang="nl-NL"/>
              <a:t>Klik om stijl te bewerken</a:t>
            </a:r>
          </a:p>
        </p:txBody>
      </p:sp>
      <p:pic>
        <p:nvPicPr>
          <p:cNvPr id="9" name="Afbeelding 8">
            <a:extLst>
              <a:ext uri="{FF2B5EF4-FFF2-40B4-BE49-F238E27FC236}">
                <a16:creationId xmlns:a16="http://schemas.microsoft.com/office/drawing/2014/main" id="{31ACE209-501B-F648-B150-D3A2F7AAECA4}"/>
              </a:ext>
            </a:extLst>
          </p:cNvPr>
          <p:cNvPicPr>
            <a:picLocks noChangeAspect="1"/>
          </p:cNvPicPr>
          <p:nvPr userDrawn="1"/>
        </p:nvPicPr>
        <p:blipFill>
          <a:blip r:embed="rId2"/>
          <a:stretch>
            <a:fillRect/>
          </a:stretch>
        </p:blipFill>
        <p:spPr>
          <a:xfrm>
            <a:off x="0" y="0"/>
            <a:ext cx="635000" cy="6858000"/>
          </a:xfrm>
          <a:prstGeom prst="rect">
            <a:avLst/>
          </a:prstGeom>
        </p:spPr>
      </p:pic>
    </p:spTree>
    <p:extLst>
      <p:ext uri="{BB962C8B-B14F-4D97-AF65-F5344CB8AC3E}">
        <p14:creationId xmlns:p14="http://schemas.microsoft.com/office/powerpoint/2010/main" val="397832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779B529-F8B7-DA4E-B719-8C2F50313E5C}"/>
              </a:ext>
            </a:extLst>
          </p:cNvPr>
          <p:cNvSpPr>
            <a:spLocks noGrp="1"/>
          </p:cNvSpPr>
          <p:nvPr>
            <p:ph idx="1"/>
          </p:nvPr>
        </p:nvSpPr>
        <p:spPr>
          <a:xfrm>
            <a:off x="838200" y="596766"/>
            <a:ext cx="10515600" cy="5890661"/>
          </a:xfrm>
        </p:spPr>
        <p:txBody>
          <a:bodyPr/>
          <a:lstStyle/>
          <a:p>
            <a:r>
              <a:rPr lang="nl-NL"/>
              <a:t>Tekststijl van het model bewerken
Tweede niveau
Derde niveau
Vierde niveau
Vijfde niveau</a:t>
            </a:r>
          </a:p>
        </p:txBody>
      </p:sp>
      <p:pic>
        <p:nvPicPr>
          <p:cNvPr id="7" name="Afbeelding 6">
            <a:extLst>
              <a:ext uri="{FF2B5EF4-FFF2-40B4-BE49-F238E27FC236}">
                <a16:creationId xmlns:a16="http://schemas.microsoft.com/office/drawing/2014/main" id="{23E61E59-F85E-6C4F-AAEC-C71278E98535}"/>
              </a:ext>
            </a:extLst>
          </p:cNvPr>
          <p:cNvPicPr>
            <a:picLocks noChangeAspect="1"/>
          </p:cNvPicPr>
          <p:nvPr userDrawn="1"/>
        </p:nvPicPr>
        <p:blipFill>
          <a:blip r:embed="rId2"/>
          <a:stretch>
            <a:fillRect/>
          </a:stretch>
        </p:blipFill>
        <p:spPr>
          <a:xfrm>
            <a:off x="0" y="0"/>
            <a:ext cx="635000" cy="6858000"/>
          </a:xfrm>
          <a:prstGeom prst="rect">
            <a:avLst/>
          </a:prstGeom>
        </p:spPr>
      </p:pic>
    </p:spTree>
    <p:extLst>
      <p:ext uri="{BB962C8B-B14F-4D97-AF65-F5344CB8AC3E}">
        <p14:creationId xmlns:p14="http://schemas.microsoft.com/office/powerpoint/2010/main" val="3781322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 vertical">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ECE424C-A9ED-2649-B798-92A317C6B847}"/>
              </a:ext>
            </a:extLst>
          </p:cNvPr>
          <p:cNvPicPr>
            <a:picLocks noChangeAspect="1"/>
          </p:cNvPicPr>
          <p:nvPr userDrawn="1"/>
        </p:nvPicPr>
        <p:blipFill>
          <a:blip r:embed="rId2"/>
          <a:stretch>
            <a:fillRect/>
          </a:stretch>
        </p:blipFill>
        <p:spPr>
          <a:xfrm>
            <a:off x="0" y="0"/>
            <a:ext cx="635000" cy="6858000"/>
          </a:xfrm>
          <a:prstGeom prst="rect">
            <a:avLst/>
          </a:prstGeom>
        </p:spPr>
      </p:pic>
      <p:sp>
        <p:nvSpPr>
          <p:cNvPr id="6" name="Tijdelijke aanduiding voor tekst 3">
            <a:extLst>
              <a:ext uri="{FF2B5EF4-FFF2-40B4-BE49-F238E27FC236}">
                <a16:creationId xmlns:a16="http://schemas.microsoft.com/office/drawing/2014/main" id="{08334859-DF52-7A45-B184-9F5CE7ACCE29}"/>
              </a:ext>
            </a:extLst>
          </p:cNvPr>
          <p:cNvSpPr>
            <a:spLocks noGrp="1"/>
          </p:cNvSpPr>
          <p:nvPr>
            <p:ph type="body" sz="half" idx="2"/>
          </p:nvPr>
        </p:nvSpPr>
        <p:spPr>
          <a:xfrm>
            <a:off x="839788" y="3667225"/>
            <a:ext cx="3932237" cy="17421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7" name="Tijdelijke aanduiding voor afbeelding 2">
            <a:extLst>
              <a:ext uri="{FF2B5EF4-FFF2-40B4-BE49-F238E27FC236}">
                <a16:creationId xmlns:a16="http://schemas.microsoft.com/office/drawing/2014/main" id="{7F3FE910-40B2-A44D-909B-3478223C51EC}"/>
              </a:ext>
            </a:extLst>
          </p:cNvPr>
          <p:cNvSpPr>
            <a:spLocks noGrp="1"/>
          </p:cNvSpPr>
          <p:nvPr>
            <p:ph type="pic" idx="1"/>
          </p:nvPr>
        </p:nvSpPr>
        <p:spPr>
          <a:xfrm>
            <a:off x="6622181" y="373063"/>
            <a:ext cx="4559952"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8" name="Titel 1">
            <a:extLst>
              <a:ext uri="{FF2B5EF4-FFF2-40B4-BE49-F238E27FC236}">
                <a16:creationId xmlns:a16="http://schemas.microsoft.com/office/drawing/2014/main" id="{AA8D6382-D963-144E-9884-7EB5B94001F4}"/>
              </a:ext>
            </a:extLst>
          </p:cNvPr>
          <p:cNvSpPr>
            <a:spLocks noGrp="1"/>
          </p:cNvSpPr>
          <p:nvPr>
            <p:ph type="title"/>
          </p:nvPr>
        </p:nvSpPr>
        <p:spPr>
          <a:xfrm>
            <a:off x="838200" y="2103437"/>
            <a:ext cx="3933825" cy="1325563"/>
          </a:xfrm>
        </p:spPr>
        <p:txBody>
          <a:bodyPr/>
          <a:lstStyle/>
          <a:p>
            <a:r>
              <a:rPr lang="nl-NL"/>
              <a:t>Klik om stijl te bewerken</a:t>
            </a:r>
          </a:p>
        </p:txBody>
      </p:sp>
    </p:spTree>
    <p:extLst>
      <p:ext uri="{BB962C8B-B14F-4D97-AF65-F5344CB8AC3E}">
        <p14:creationId xmlns:p14="http://schemas.microsoft.com/office/powerpoint/2010/main" val="4044904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 three">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7F3FE910-40B2-A44D-909B-3478223C51EC}"/>
              </a:ext>
            </a:extLst>
          </p:cNvPr>
          <p:cNvSpPr>
            <a:spLocks noGrp="1"/>
          </p:cNvSpPr>
          <p:nvPr>
            <p:ph type="pic" idx="1"/>
          </p:nvPr>
        </p:nvSpPr>
        <p:spPr>
          <a:xfrm>
            <a:off x="6622181" y="373063"/>
            <a:ext cx="4559952" cy="26396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9" name="Tijdelijke aanduiding voor afbeelding 2">
            <a:extLst>
              <a:ext uri="{FF2B5EF4-FFF2-40B4-BE49-F238E27FC236}">
                <a16:creationId xmlns:a16="http://schemas.microsoft.com/office/drawing/2014/main" id="{EC9639E7-5CE9-A14B-960C-0202746050B6}"/>
              </a:ext>
            </a:extLst>
          </p:cNvPr>
          <p:cNvSpPr>
            <a:spLocks noGrp="1"/>
          </p:cNvSpPr>
          <p:nvPr>
            <p:ph type="pic" idx="10"/>
          </p:nvPr>
        </p:nvSpPr>
        <p:spPr>
          <a:xfrm>
            <a:off x="383406" y="373063"/>
            <a:ext cx="5959642"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10" name="Tijdelijke aanduiding voor afbeelding 2">
            <a:extLst>
              <a:ext uri="{FF2B5EF4-FFF2-40B4-BE49-F238E27FC236}">
                <a16:creationId xmlns:a16="http://schemas.microsoft.com/office/drawing/2014/main" id="{D223DF54-B322-E34B-8485-D6C33E9F9E19}"/>
              </a:ext>
            </a:extLst>
          </p:cNvPr>
          <p:cNvSpPr>
            <a:spLocks noGrp="1"/>
          </p:cNvSpPr>
          <p:nvPr>
            <p:ph type="pic" idx="11"/>
          </p:nvPr>
        </p:nvSpPr>
        <p:spPr>
          <a:xfrm>
            <a:off x="6622181" y="3243715"/>
            <a:ext cx="4559952" cy="26252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Tree>
    <p:extLst>
      <p:ext uri="{BB962C8B-B14F-4D97-AF65-F5344CB8AC3E}">
        <p14:creationId xmlns:p14="http://schemas.microsoft.com/office/powerpoint/2010/main" val="2653620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 two">
    <p:spTree>
      <p:nvGrpSpPr>
        <p:cNvPr id="1" name=""/>
        <p:cNvGrpSpPr/>
        <p:nvPr/>
      </p:nvGrpSpPr>
      <p:grpSpPr>
        <a:xfrm>
          <a:off x="0" y="0"/>
          <a:ext cx="0" cy="0"/>
          <a:chOff x="0" y="0"/>
          <a:chExt cx="0" cy="0"/>
        </a:xfrm>
      </p:grpSpPr>
      <p:sp>
        <p:nvSpPr>
          <p:cNvPr id="9" name="Tijdelijke aanduiding voor afbeelding 2">
            <a:extLst>
              <a:ext uri="{FF2B5EF4-FFF2-40B4-BE49-F238E27FC236}">
                <a16:creationId xmlns:a16="http://schemas.microsoft.com/office/drawing/2014/main" id="{EC9639E7-5CE9-A14B-960C-0202746050B6}"/>
              </a:ext>
            </a:extLst>
          </p:cNvPr>
          <p:cNvSpPr>
            <a:spLocks noGrp="1"/>
          </p:cNvSpPr>
          <p:nvPr>
            <p:ph type="pic" idx="10"/>
          </p:nvPr>
        </p:nvSpPr>
        <p:spPr>
          <a:xfrm>
            <a:off x="980172" y="719573"/>
            <a:ext cx="4689108"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6" name="Tijdelijke aanduiding voor afbeelding 2">
            <a:extLst>
              <a:ext uri="{FF2B5EF4-FFF2-40B4-BE49-F238E27FC236}">
                <a16:creationId xmlns:a16="http://schemas.microsoft.com/office/drawing/2014/main" id="{40C1E3C9-96E4-A64D-8C34-0D31CA860832}"/>
              </a:ext>
            </a:extLst>
          </p:cNvPr>
          <p:cNvSpPr>
            <a:spLocks noGrp="1"/>
          </p:cNvSpPr>
          <p:nvPr>
            <p:ph type="pic" idx="11"/>
          </p:nvPr>
        </p:nvSpPr>
        <p:spPr>
          <a:xfrm>
            <a:off x="6570846" y="719573"/>
            <a:ext cx="4689108"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Tree>
    <p:extLst>
      <p:ext uri="{BB962C8B-B14F-4D97-AF65-F5344CB8AC3E}">
        <p14:creationId xmlns:p14="http://schemas.microsoft.com/office/powerpoint/2010/main" val="3857038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 full slide">
    <p:spTree>
      <p:nvGrpSpPr>
        <p:cNvPr id="1" name=""/>
        <p:cNvGrpSpPr/>
        <p:nvPr/>
      </p:nvGrpSpPr>
      <p:grpSpPr>
        <a:xfrm>
          <a:off x="0" y="0"/>
          <a:ext cx="0" cy="0"/>
          <a:chOff x="0" y="0"/>
          <a:chExt cx="0" cy="0"/>
        </a:xfrm>
      </p:grpSpPr>
      <p:sp>
        <p:nvSpPr>
          <p:cNvPr id="9" name="Tijdelijke aanduiding voor afbeelding 2">
            <a:extLst>
              <a:ext uri="{FF2B5EF4-FFF2-40B4-BE49-F238E27FC236}">
                <a16:creationId xmlns:a16="http://schemas.microsoft.com/office/drawing/2014/main" id="{EC9639E7-5CE9-A14B-960C-0202746050B6}"/>
              </a:ext>
            </a:extLst>
          </p:cNvPr>
          <p:cNvSpPr>
            <a:spLocks noGrp="1"/>
          </p:cNvSpPr>
          <p:nvPr>
            <p:ph type="pic" idx="10"/>
          </p:nvPr>
        </p:nvSpPr>
        <p:spPr>
          <a:xfrm>
            <a:off x="412282" y="661821"/>
            <a:ext cx="11263162"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Tree>
    <p:extLst>
      <p:ext uri="{BB962C8B-B14F-4D97-AF65-F5344CB8AC3E}">
        <p14:creationId xmlns:p14="http://schemas.microsoft.com/office/powerpoint/2010/main" val="3005935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lea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823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list &amp; logo's">
    <p:bg>
      <p:bgPr>
        <a:solidFill>
          <a:srgbClr val="004D7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47D01-4DFF-C24E-A00C-8C1393AEEFB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9779B529-F8B7-DA4E-B719-8C2F50313E5C}"/>
              </a:ext>
            </a:extLst>
          </p:cNvPr>
          <p:cNvSpPr>
            <a:spLocks noGrp="1"/>
          </p:cNvSpPr>
          <p:nvPr>
            <p:ph idx="1"/>
          </p:nvPr>
        </p:nvSpPr>
        <p:spPr/>
        <p:txBody>
          <a:bodyPr/>
          <a:lstStyle>
            <a:lvl1pPr>
              <a:defRPr>
                <a:solidFill>
                  <a:schemeClr val="bg1"/>
                </a:solidFill>
              </a:defRPr>
            </a:lvl1pPr>
          </a:lstStyle>
          <a:p>
            <a:r>
              <a:rPr lang="nl-NL"/>
              <a:t>Tekststijl van het model bewerken
Tweede niveau
Derde niveau
Vierde niveau
Vijfde niveau</a:t>
            </a:r>
          </a:p>
        </p:txBody>
      </p:sp>
      <p:pic>
        <p:nvPicPr>
          <p:cNvPr id="7" name="Afbeelding 6">
            <a:extLst>
              <a:ext uri="{FF2B5EF4-FFF2-40B4-BE49-F238E27FC236}">
                <a16:creationId xmlns:a16="http://schemas.microsoft.com/office/drawing/2014/main" id="{23E61E59-F85E-6C4F-AAEC-C71278E98535}"/>
              </a:ext>
            </a:extLst>
          </p:cNvPr>
          <p:cNvPicPr>
            <a:picLocks noChangeAspect="1"/>
          </p:cNvPicPr>
          <p:nvPr userDrawn="1"/>
        </p:nvPicPr>
        <p:blipFill>
          <a:blip r:embed="rId2"/>
          <a:stretch>
            <a:fillRect/>
          </a:stretch>
        </p:blipFill>
        <p:spPr>
          <a:xfrm>
            <a:off x="0" y="0"/>
            <a:ext cx="635000" cy="6858000"/>
          </a:xfrm>
          <a:prstGeom prst="rect">
            <a:avLst/>
          </a:prstGeom>
        </p:spPr>
      </p:pic>
      <p:sp>
        <p:nvSpPr>
          <p:cNvPr id="6" name="Tijdelijke aanduiding voor afbeelding 5">
            <a:extLst>
              <a:ext uri="{FF2B5EF4-FFF2-40B4-BE49-F238E27FC236}">
                <a16:creationId xmlns:a16="http://schemas.microsoft.com/office/drawing/2014/main" id="{3FA52D22-2C7F-8A4F-9371-D886D4F9A59C}"/>
              </a:ext>
            </a:extLst>
          </p:cNvPr>
          <p:cNvSpPr>
            <a:spLocks noGrp="1"/>
          </p:cNvSpPr>
          <p:nvPr>
            <p:ph type="pic" sz="quarter" idx="10"/>
          </p:nvPr>
        </p:nvSpPr>
        <p:spPr>
          <a:xfrm>
            <a:off x="4681356" y="6265863"/>
            <a:ext cx="2089150" cy="520700"/>
          </a:xfrm>
        </p:spPr>
        <p:txBody>
          <a:bodyPr/>
          <a:lstStyle/>
          <a:p>
            <a:endParaRPr lang="nl-NL"/>
          </a:p>
        </p:txBody>
      </p:sp>
      <p:sp>
        <p:nvSpPr>
          <p:cNvPr id="8" name="Tijdelijke aanduiding voor afbeelding 5">
            <a:extLst>
              <a:ext uri="{FF2B5EF4-FFF2-40B4-BE49-F238E27FC236}">
                <a16:creationId xmlns:a16="http://schemas.microsoft.com/office/drawing/2014/main" id="{F8E7338F-C68A-E545-B595-FE8780857206}"/>
              </a:ext>
            </a:extLst>
          </p:cNvPr>
          <p:cNvSpPr>
            <a:spLocks noGrp="1"/>
          </p:cNvSpPr>
          <p:nvPr>
            <p:ph type="pic" sz="quarter" idx="11"/>
          </p:nvPr>
        </p:nvSpPr>
        <p:spPr>
          <a:xfrm>
            <a:off x="6973003" y="6265863"/>
            <a:ext cx="2089150" cy="520700"/>
          </a:xfrm>
        </p:spPr>
        <p:txBody>
          <a:bodyPr/>
          <a:lstStyle/>
          <a:p>
            <a:endParaRPr lang="nl-NL"/>
          </a:p>
        </p:txBody>
      </p:sp>
      <p:sp>
        <p:nvSpPr>
          <p:cNvPr id="9" name="Tijdelijke aanduiding voor afbeelding 5">
            <a:extLst>
              <a:ext uri="{FF2B5EF4-FFF2-40B4-BE49-F238E27FC236}">
                <a16:creationId xmlns:a16="http://schemas.microsoft.com/office/drawing/2014/main" id="{ED712F41-0681-114A-B58D-7A71069B2BEC}"/>
              </a:ext>
            </a:extLst>
          </p:cNvPr>
          <p:cNvSpPr>
            <a:spLocks noGrp="1"/>
          </p:cNvSpPr>
          <p:nvPr>
            <p:ph type="pic" sz="quarter" idx="12"/>
          </p:nvPr>
        </p:nvSpPr>
        <p:spPr>
          <a:xfrm>
            <a:off x="9264650" y="6265863"/>
            <a:ext cx="2089150" cy="520700"/>
          </a:xfrm>
        </p:spPr>
        <p:txBody>
          <a:bodyPr/>
          <a:lstStyle/>
          <a:p>
            <a:endParaRPr lang="nl-NL"/>
          </a:p>
        </p:txBody>
      </p:sp>
    </p:spTree>
    <p:extLst>
      <p:ext uri="{BB962C8B-B14F-4D97-AF65-F5344CB8AC3E}">
        <p14:creationId xmlns:p14="http://schemas.microsoft.com/office/powerpoint/2010/main" val="538695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list &amp; photo">
    <p:bg>
      <p:bgPr>
        <a:solidFill>
          <a:srgbClr val="004D7F"/>
        </a:solidFill>
        <a:effectLst/>
      </p:bgPr>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1FE7290F-7A9B-7940-9783-0EF3B6639FDA}"/>
              </a:ext>
            </a:extLst>
          </p:cNvPr>
          <p:cNvSpPr>
            <a:spLocks noGrp="1"/>
          </p:cNvSpPr>
          <p:nvPr>
            <p:ph type="pic" idx="1"/>
          </p:nvPr>
        </p:nvSpPr>
        <p:spPr>
          <a:xfrm>
            <a:off x="5183188" y="1838425"/>
            <a:ext cx="6172200" cy="4022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CF78969-0D58-064C-82C0-0950D2E36FBB}"/>
              </a:ext>
            </a:extLst>
          </p:cNvPr>
          <p:cNvSpPr>
            <a:spLocks noGrp="1"/>
          </p:cNvSpPr>
          <p:nvPr>
            <p:ph type="body" sz="half" idx="2"/>
          </p:nvPr>
        </p:nvSpPr>
        <p:spPr>
          <a:xfrm>
            <a:off x="839788" y="1838425"/>
            <a:ext cx="3932237" cy="403056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8" name="Titel 1">
            <a:extLst>
              <a:ext uri="{FF2B5EF4-FFF2-40B4-BE49-F238E27FC236}">
                <a16:creationId xmlns:a16="http://schemas.microsoft.com/office/drawing/2014/main" id="{5551AE29-C9E4-CA4E-9A20-AFBF5ED957B4}"/>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nl-NL"/>
              <a:t>Klik om stijl te bewerken</a:t>
            </a:r>
          </a:p>
        </p:txBody>
      </p:sp>
      <p:pic>
        <p:nvPicPr>
          <p:cNvPr id="9" name="Afbeelding 8">
            <a:extLst>
              <a:ext uri="{FF2B5EF4-FFF2-40B4-BE49-F238E27FC236}">
                <a16:creationId xmlns:a16="http://schemas.microsoft.com/office/drawing/2014/main" id="{31ACE209-501B-F648-B150-D3A2F7AAECA4}"/>
              </a:ext>
            </a:extLst>
          </p:cNvPr>
          <p:cNvPicPr>
            <a:picLocks noChangeAspect="1"/>
          </p:cNvPicPr>
          <p:nvPr userDrawn="1"/>
        </p:nvPicPr>
        <p:blipFill>
          <a:blip r:embed="rId2"/>
          <a:stretch>
            <a:fillRect/>
          </a:stretch>
        </p:blipFill>
        <p:spPr>
          <a:xfrm>
            <a:off x="0" y="0"/>
            <a:ext cx="635000" cy="6858000"/>
          </a:xfrm>
          <a:prstGeom prst="rect">
            <a:avLst/>
          </a:prstGeom>
        </p:spPr>
      </p:pic>
    </p:spTree>
    <p:extLst>
      <p:ext uri="{BB962C8B-B14F-4D97-AF65-F5344CB8AC3E}">
        <p14:creationId xmlns:p14="http://schemas.microsoft.com/office/powerpoint/2010/main" val="397832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st">
    <p:bg>
      <p:bgPr>
        <a:solidFill>
          <a:srgbClr val="004D7F"/>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779B529-F8B7-DA4E-B719-8C2F50313E5C}"/>
              </a:ext>
            </a:extLst>
          </p:cNvPr>
          <p:cNvSpPr>
            <a:spLocks noGrp="1"/>
          </p:cNvSpPr>
          <p:nvPr>
            <p:ph idx="1"/>
          </p:nvPr>
        </p:nvSpPr>
        <p:spPr>
          <a:xfrm>
            <a:off x="838200" y="596766"/>
            <a:ext cx="10515600" cy="5890661"/>
          </a:xfrm>
        </p:spPr>
        <p:txBody>
          <a:bodyPr/>
          <a:lstStyle>
            <a:lvl1pPr>
              <a:defRPr>
                <a:solidFill>
                  <a:schemeClr val="bg1"/>
                </a:solidFill>
              </a:defRPr>
            </a:lvl1pPr>
          </a:lstStyle>
          <a:p>
            <a:r>
              <a:rPr lang="nl-NL"/>
              <a:t>Tekststijl van het model bewerken
Tweede niveau
Derde niveau
Vierde niveau
Vijfde niveau</a:t>
            </a:r>
          </a:p>
        </p:txBody>
      </p:sp>
      <p:pic>
        <p:nvPicPr>
          <p:cNvPr id="7" name="Afbeelding 6">
            <a:extLst>
              <a:ext uri="{FF2B5EF4-FFF2-40B4-BE49-F238E27FC236}">
                <a16:creationId xmlns:a16="http://schemas.microsoft.com/office/drawing/2014/main" id="{23E61E59-F85E-6C4F-AAEC-C71278E98535}"/>
              </a:ext>
            </a:extLst>
          </p:cNvPr>
          <p:cNvPicPr>
            <a:picLocks noChangeAspect="1"/>
          </p:cNvPicPr>
          <p:nvPr userDrawn="1"/>
        </p:nvPicPr>
        <p:blipFill>
          <a:blip r:embed="rId2"/>
          <a:stretch>
            <a:fillRect/>
          </a:stretch>
        </p:blipFill>
        <p:spPr>
          <a:xfrm>
            <a:off x="0" y="0"/>
            <a:ext cx="635000" cy="6858000"/>
          </a:xfrm>
          <a:prstGeom prst="rect">
            <a:avLst/>
          </a:prstGeom>
        </p:spPr>
      </p:pic>
    </p:spTree>
    <p:extLst>
      <p:ext uri="{BB962C8B-B14F-4D97-AF65-F5344CB8AC3E}">
        <p14:creationId xmlns:p14="http://schemas.microsoft.com/office/powerpoint/2010/main" val="378132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DCFD2D77-3304-3243-817E-52D774883E7A}"/>
              </a:ext>
            </a:extLst>
          </p:cNvPr>
          <p:cNvSpPr>
            <a:spLocks noGrp="1"/>
          </p:cNvSpPr>
          <p:nvPr>
            <p:ph type="pic" sz="quarter" idx="13"/>
          </p:nvPr>
        </p:nvSpPr>
        <p:spPr>
          <a:xfrm>
            <a:off x="8483600" y="0"/>
            <a:ext cx="3708400" cy="6858000"/>
          </a:xfrm>
        </p:spPr>
        <p:txBody>
          <a:bodyPr/>
          <a:lstStyle/>
          <a:p>
            <a:endParaRPr lang="nl-NL"/>
          </a:p>
        </p:txBody>
      </p:sp>
      <p:sp>
        <p:nvSpPr>
          <p:cNvPr id="2" name="Titel 1">
            <a:extLst>
              <a:ext uri="{FF2B5EF4-FFF2-40B4-BE49-F238E27FC236}">
                <a16:creationId xmlns:a16="http://schemas.microsoft.com/office/drawing/2014/main" id="{009DBA22-0AC4-6546-B708-FFDE530A0BDF}"/>
              </a:ext>
            </a:extLst>
          </p:cNvPr>
          <p:cNvSpPr>
            <a:spLocks noGrp="1"/>
          </p:cNvSpPr>
          <p:nvPr>
            <p:ph type="ctrTitle"/>
          </p:nvPr>
        </p:nvSpPr>
        <p:spPr>
          <a:xfrm>
            <a:off x="311216" y="2300437"/>
            <a:ext cx="7842183" cy="1933075"/>
          </a:xfrm>
        </p:spPr>
        <p:txBody>
          <a:bodyPr anchor="b"/>
          <a:lstStyle>
            <a:lvl1pPr algn="l">
              <a:defRPr sz="6000"/>
            </a:lvl1pPr>
          </a:lstStyle>
          <a:p>
            <a:r>
              <a:rPr lang="nl-NL"/>
              <a:t>Klik om stijl te bewerken</a:t>
            </a:r>
          </a:p>
        </p:txBody>
      </p:sp>
      <p:sp>
        <p:nvSpPr>
          <p:cNvPr id="3" name="Ondertitel 2">
            <a:extLst>
              <a:ext uri="{FF2B5EF4-FFF2-40B4-BE49-F238E27FC236}">
                <a16:creationId xmlns:a16="http://schemas.microsoft.com/office/drawing/2014/main" id="{CD92848D-72A7-3C42-9B4B-81581DA19B6A}"/>
              </a:ext>
            </a:extLst>
          </p:cNvPr>
          <p:cNvSpPr>
            <a:spLocks noGrp="1"/>
          </p:cNvSpPr>
          <p:nvPr>
            <p:ph type="subTitle" idx="1"/>
          </p:nvPr>
        </p:nvSpPr>
        <p:spPr>
          <a:xfrm>
            <a:off x="311217" y="4456497"/>
            <a:ext cx="7842183" cy="84943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5" name="Afbeelding 14">
            <a:extLst>
              <a:ext uri="{FF2B5EF4-FFF2-40B4-BE49-F238E27FC236}">
                <a16:creationId xmlns:a16="http://schemas.microsoft.com/office/drawing/2014/main" id="{1EB43029-B593-2A4D-8367-98B69E9049EB}"/>
              </a:ext>
            </a:extLst>
          </p:cNvPr>
          <p:cNvPicPr>
            <a:picLocks noChangeAspect="1"/>
          </p:cNvPicPr>
          <p:nvPr userDrawn="1"/>
        </p:nvPicPr>
        <p:blipFill>
          <a:blip r:embed="rId2"/>
          <a:stretch>
            <a:fillRect/>
          </a:stretch>
        </p:blipFill>
        <p:spPr>
          <a:xfrm>
            <a:off x="311217" y="6098406"/>
            <a:ext cx="3048000" cy="609600"/>
          </a:xfrm>
          <a:prstGeom prst="rect">
            <a:avLst/>
          </a:prstGeom>
        </p:spPr>
      </p:pic>
      <p:pic>
        <p:nvPicPr>
          <p:cNvPr id="16" name="Afbeelding 15">
            <a:extLst>
              <a:ext uri="{FF2B5EF4-FFF2-40B4-BE49-F238E27FC236}">
                <a16:creationId xmlns:a16="http://schemas.microsoft.com/office/drawing/2014/main" id="{7538FFA4-6136-C04A-AADA-BFF2D6A05B99}"/>
              </a:ext>
            </a:extLst>
          </p:cNvPr>
          <p:cNvPicPr>
            <a:picLocks noChangeAspect="1"/>
          </p:cNvPicPr>
          <p:nvPr userDrawn="1"/>
        </p:nvPicPr>
        <p:blipFill>
          <a:blip r:embed="rId3"/>
          <a:stretch>
            <a:fillRect/>
          </a:stretch>
        </p:blipFill>
        <p:spPr>
          <a:xfrm>
            <a:off x="311216" y="2058402"/>
            <a:ext cx="1371600" cy="38100"/>
          </a:xfrm>
          <a:prstGeom prst="rect">
            <a:avLst/>
          </a:prstGeom>
        </p:spPr>
      </p:pic>
    </p:spTree>
    <p:extLst>
      <p:ext uri="{BB962C8B-B14F-4D97-AF65-F5344CB8AC3E}">
        <p14:creationId xmlns:p14="http://schemas.microsoft.com/office/powerpoint/2010/main" val="1253502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 vertical">
    <p:bg>
      <p:bgPr>
        <a:solidFill>
          <a:srgbClr val="004D7F"/>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ECE424C-A9ED-2649-B798-92A317C6B847}"/>
              </a:ext>
            </a:extLst>
          </p:cNvPr>
          <p:cNvPicPr>
            <a:picLocks noChangeAspect="1"/>
          </p:cNvPicPr>
          <p:nvPr userDrawn="1"/>
        </p:nvPicPr>
        <p:blipFill>
          <a:blip r:embed="rId2"/>
          <a:stretch>
            <a:fillRect/>
          </a:stretch>
        </p:blipFill>
        <p:spPr>
          <a:xfrm>
            <a:off x="0" y="0"/>
            <a:ext cx="635000" cy="6858000"/>
          </a:xfrm>
          <a:prstGeom prst="rect">
            <a:avLst/>
          </a:prstGeom>
        </p:spPr>
      </p:pic>
      <p:sp>
        <p:nvSpPr>
          <p:cNvPr id="6" name="Tijdelijke aanduiding voor tekst 3">
            <a:extLst>
              <a:ext uri="{FF2B5EF4-FFF2-40B4-BE49-F238E27FC236}">
                <a16:creationId xmlns:a16="http://schemas.microsoft.com/office/drawing/2014/main" id="{08334859-DF52-7A45-B184-9F5CE7ACCE29}"/>
              </a:ext>
            </a:extLst>
          </p:cNvPr>
          <p:cNvSpPr>
            <a:spLocks noGrp="1"/>
          </p:cNvSpPr>
          <p:nvPr>
            <p:ph type="body" sz="half" idx="2"/>
          </p:nvPr>
        </p:nvSpPr>
        <p:spPr>
          <a:xfrm>
            <a:off x="839788" y="3667225"/>
            <a:ext cx="3932237" cy="174217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7" name="Tijdelijke aanduiding voor afbeelding 2">
            <a:extLst>
              <a:ext uri="{FF2B5EF4-FFF2-40B4-BE49-F238E27FC236}">
                <a16:creationId xmlns:a16="http://schemas.microsoft.com/office/drawing/2014/main" id="{7F3FE910-40B2-A44D-909B-3478223C51EC}"/>
              </a:ext>
            </a:extLst>
          </p:cNvPr>
          <p:cNvSpPr>
            <a:spLocks noGrp="1"/>
          </p:cNvSpPr>
          <p:nvPr>
            <p:ph type="pic" idx="1"/>
          </p:nvPr>
        </p:nvSpPr>
        <p:spPr>
          <a:xfrm>
            <a:off x="6622181" y="373063"/>
            <a:ext cx="4559952"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8" name="Titel 1">
            <a:extLst>
              <a:ext uri="{FF2B5EF4-FFF2-40B4-BE49-F238E27FC236}">
                <a16:creationId xmlns:a16="http://schemas.microsoft.com/office/drawing/2014/main" id="{AA8D6382-D963-144E-9884-7EB5B94001F4}"/>
              </a:ext>
            </a:extLst>
          </p:cNvPr>
          <p:cNvSpPr>
            <a:spLocks noGrp="1"/>
          </p:cNvSpPr>
          <p:nvPr>
            <p:ph type="title"/>
          </p:nvPr>
        </p:nvSpPr>
        <p:spPr>
          <a:xfrm>
            <a:off x="838200" y="2103437"/>
            <a:ext cx="3933825" cy="1325563"/>
          </a:xfrm>
        </p:spPr>
        <p:txBody>
          <a:bodyPr/>
          <a:lstStyle>
            <a:lvl1pPr>
              <a:defRPr>
                <a:solidFill>
                  <a:schemeClr val="bg1"/>
                </a:solidFill>
              </a:defRPr>
            </a:lvl1pPr>
          </a:lstStyle>
          <a:p>
            <a:r>
              <a:rPr lang="nl-NL"/>
              <a:t>Klik om stijl te bewerken</a:t>
            </a:r>
          </a:p>
        </p:txBody>
      </p:sp>
    </p:spTree>
    <p:extLst>
      <p:ext uri="{BB962C8B-B14F-4D97-AF65-F5344CB8AC3E}">
        <p14:creationId xmlns:p14="http://schemas.microsoft.com/office/powerpoint/2010/main" val="4044904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 three">
    <p:bg>
      <p:bgPr>
        <a:solidFill>
          <a:srgbClr val="004D7F"/>
        </a:solidFill>
        <a:effectLst/>
      </p:bgPr>
    </p:bg>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7F3FE910-40B2-A44D-909B-3478223C51EC}"/>
              </a:ext>
            </a:extLst>
          </p:cNvPr>
          <p:cNvSpPr>
            <a:spLocks noGrp="1"/>
          </p:cNvSpPr>
          <p:nvPr>
            <p:ph type="pic" idx="1"/>
          </p:nvPr>
        </p:nvSpPr>
        <p:spPr>
          <a:xfrm>
            <a:off x="6622181" y="373063"/>
            <a:ext cx="4559952" cy="26396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9" name="Tijdelijke aanduiding voor afbeelding 2">
            <a:extLst>
              <a:ext uri="{FF2B5EF4-FFF2-40B4-BE49-F238E27FC236}">
                <a16:creationId xmlns:a16="http://schemas.microsoft.com/office/drawing/2014/main" id="{EC9639E7-5CE9-A14B-960C-0202746050B6}"/>
              </a:ext>
            </a:extLst>
          </p:cNvPr>
          <p:cNvSpPr>
            <a:spLocks noGrp="1"/>
          </p:cNvSpPr>
          <p:nvPr>
            <p:ph type="pic" idx="10"/>
          </p:nvPr>
        </p:nvSpPr>
        <p:spPr>
          <a:xfrm>
            <a:off x="383406" y="373063"/>
            <a:ext cx="5959642"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10" name="Tijdelijke aanduiding voor afbeelding 2">
            <a:extLst>
              <a:ext uri="{FF2B5EF4-FFF2-40B4-BE49-F238E27FC236}">
                <a16:creationId xmlns:a16="http://schemas.microsoft.com/office/drawing/2014/main" id="{D223DF54-B322-E34B-8485-D6C33E9F9E19}"/>
              </a:ext>
            </a:extLst>
          </p:cNvPr>
          <p:cNvSpPr>
            <a:spLocks noGrp="1"/>
          </p:cNvSpPr>
          <p:nvPr>
            <p:ph type="pic" idx="11"/>
          </p:nvPr>
        </p:nvSpPr>
        <p:spPr>
          <a:xfrm>
            <a:off x="6622181" y="3243715"/>
            <a:ext cx="4559952" cy="26252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Tree>
    <p:extLst>
      <p:ext uri="{BB962C8B-B14F-4D97-AF65-F5344CB8AC3E}">
        <p14:creationId xmlns:p14="http://schemas.microsoft.com/office/powerpoint/2010/main" val="2653620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 two">
    <p:bg>
      <p:bgPr>
        <a:solidFill>
          <a:srgbClr val="004D7F"/>
        </a:solidFill>
        <a:effectLst/>
      </p:bgPr>
    </p:bg>
    <p:spTree>
      <p:nvGrpSpPr>
        <p:cNvPr id="1" name=""/>
        <p:cNvGrpSpPr/>
        <p:nvPr/>
      </p:nvGrpSpPr>
      <p:grpSpPr>
        <a:xfrm>
          <a:off x="0" y="0"/>
          <a:ext cx="0" cy="0"/>
          <a:chOff x="0" y="0"/>
          <a:chExt cx="0" cy="0"/>
        </a:xfrm>
      </p:grpSpPr>
      <p:sp>
        <p:nvSpPr>
          <p:cNvPr id="9" name="Tijdelijke aanduiding voor afbeelding 2">
            <a:extLst>
              <a:ext uri="{FF2B5EF4-FFF2-40B4-BE49-F238E27FC236}">
                <a16:creationId xmlns:a16="http://schemas.microsoft.com/office/drawing/2014/main" id="{EC9639E7-5CE9-A14B-960C-0202746050B6}"/>
              </a:ext>
            </a:extLst>
          </p:cNvPr>
          <p:cNvSpPr>
            <a:spLocks noGrp="1"/>
          </p:cNvSpPr>
          <p:nvPr>
            <p:ph type="pic" idx="10"/>
          </p:nvPr>
        </p:nvSpPr>
        <p:spPr>
          <a:xfrm>
            <a:off x="980172" y="719573"/>
            <a:ext cx="4689108"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6" name="Tijdelijke aanduiding voor afbeelding 2">
            <a:extLst>
              <a:ext uri="{FF2B5EF4-FFF2-40B4-BE49-F238E27FC236}">
                <a16:creationId xmlns:a16="http://schemas.microsoft.com/office/drawing/2014/main" id="{40C1E3C9-96E4-A64D-8C34-0D31CA860832}"/>
              </a:ext>
            </a:extLst>
          </p:cNvPr>
          <p:cNvSpPr>
            <a:spLocks noGrp="1"/>
          </p:cNvSpPr>
          <p:nvPr>
            <p:ph type="pic" idx="11"/>
          </p:nvPr>
        </p:nvSpPr>
        <p:spPr>
          <a:xfrm>
            <a:off x="6570846" y="719573"/>
            <a:ext cx="4689108"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Tree>
    <p:extLst>
      <p:ext uri="{BB962C8B-B14F-4D97-AF65-F5344CB8AC3E}">
        <p14:creationId xmlns:p14="http://schemas.microsoft.com/office/powerpoint/2010/main" val="3857038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 full slide">
    <p:bg>
      <p:bgPr>
        <a:solidFill>
          <a:srgbClr val="004D7F"/>
        </a:solidFill>
        <a:effectLst/>
      </p:bgPr>
    </p:bg>
    <p:spTree>
      <p:nvGrpSpPr>
        <p:cNvPr id="1" name=""/>
        <p:cNvGrpSpPr/>
        <p:nvPr/>
      </p:nvGrpSpPr>
      <p:grpSpPr>
        <a:xfrm>
          <a:off x="0" y="0"/>
          <a:ext cx="0" cy="0"/>
          <a:chOff x="0" y="0"/>
          <a:chExt cx="0" cy="0"/>
        </a:xfrm>
      </p:grpSpPr>
      <p:sp>
        <p:nvSpPr>
          <p:cNvPr id="9" name="Tijdelijke aanduiding voor afbeelding 2">
            <a:extLst>
              <a:ext uri="{FF2B5EF4-FFF2-40B4-BE49-F238E27FC236}">
                <a16:creationId xmlns:a16="http://schemas.microsoft.com/office/drawing/2014/main" id="{EC9639E7-5CE9-A14B-960C-0202746050B6}"/>
              </a:ext>
            </a:extLst>
          </p:cNvPr>
          <p:cNvSpPr>
            <a:spLocks noGrp="1"/>
          </p:cNvSpPr>
          <p:nvPr>
            <p:ph type="pic" idx="10"/>
          </p:nvPr>
        </p:nvSpPr>
        <p:spPr>
          <a:xfrm>
            <a:off x="412282" y="661821"/>
            <a:ext cx="11263162"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Tree>
    <p:extLst>
      <p:ext uri="{BB962C8B-B14F-4D97-AF65-F5344CB8AC3E}">
        <p14:creationId xmlns:p14="http://schemas.microsoft.com/office/powerpoint/2010/main" val="3005935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Clear">
    <p:bg>
      <p:bgPr>
        <a:solidFill>
          <a:srgbClr val="004D7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823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Start slide">
    <p:spTree>
      <p:nvGrpSpPr>
        <p:cNvPr id="1" name=""/>
        <p:cNvGrpSpPr/>
        <p:nvPr/>
      </p:nvGrpSpPr>
      <p:grpSpPr>
        <a:xfrm>
          <a:off x="0" y="0"/>
          <a:ext cx="0" cy="0"/>
          <a:chOff x="0" y="0"/>
          <a:chExt cx="0" cy="0"/>
        </a:xfrm>
      </p:grpSpPr>
      <p:pic>
        <p:nvPicPr>
          <p:cNvPr id="12" name="ASTRON_Logo_White.png" descr="ASTRON_Logo_White.png"/>
          <p:cNvPicPr>
            <a:picLocks noChangeAspect="1"/>
          </p:cNvPicPr>
          <p:nvPr/>
        </p:nvPicPr>
        <p:blipFill>
          <a:blip r:embed="rId2"/>
          <a:stretch>
            <a:fillRect/>
          </a:stretch>
        </p:blipFill>
        <p:spPr>
          <a:prstGeom prst="rect">
            <a:avLst/>
          </a:prstGeom>
          <a:ln w="12700">
            <a:miter lim="400000"/>
          </a:ln>
        </p:spPr>
      </p:pic>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044174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889000" y="1149350"/>
            <a:ext cx="7316193" cy="2324100"/>
          </a:xfrm>
          <a:prstGeom prst="rect">
            <a:avLst/>
          </a:prstGeom>
        </p:spPr>
        <p:txBody>
          <a:bodyPr anchor="b"/>
          <a:lstStyle/>
          <a:p>
            <a:r>
              <a:t>Title Text</a:t>
            </a:r>
          </a:p>
        </p:txBody>
      </p:sp>
      <p:sp>
        <p:nvSpPr>
          <p:cNvPr id="21" name="Body Level One…"/>
          <p:cNvSpPr txBox="1">
            <a:spLocks noGrp="1"/>
          </p:cNvSpPr>
          <p:nvPr>
            <p:ph type="body" sz="quarter" idx="1"/>
          </p:nvPr>
        </p:nvSpPr>
        <p:spPr>
          <a:xfrm>
            <a:off x="889000" y="3536950"/>
            <a:ext cx="7316193" cy="1011635"/>
          </a:xfrm>
          <a:prstGeom prst="rect">
            <a:avLst/>
          </a:prstGeom>
        </p:spPr>
        <p:txBody>
          <a:bodyPr anchor="t"/>
          <a:lstStyle>
            <a:lvl1pPr marL="0" indent="0">
              <a:spcBef>
                <a:spcPts val="0"/>
              </a:spcBef>
              <a:buSzTx/>
              <a:buNone/>
              <a:defRPr sz="2800"/>
            </a:lvl1pPr>
            <a:lvl2pPr marL="0" indent="0">
              <a:spcBef>
                <a:spcPts val="0"/>
              </a:spcBef>
              <a:buSzTx/>
              <a:buNone/>
              <a:defRPr sz="2800"/>
            </a:lvl2pPr>
            <a:lvl3pPr marL="0" indent="0">
              <a:spcBef>
                <a:spcPts val="0"/>
              </a:spcBef>
              <a:buSzTx/>
              <a:buNone/>
              <a:defRPr sz="2800"/>
            </a:lvl3pPr>
            <a:lvl4pPr marL="0" indent="0">
              <a:spcBef>
                <a:spcPts val="0"/>
              </a:spcBef>
              <a:buSzTx/>
              <a:buNone/>
              <a:defRPr sz="2800"/>
            </a:lvl4pPr>
            <a:lvl5pPr marL="0" indent="0">
              <a:spcBef>
                <a:spcPts val="0"/>
              </a:spcBef>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22" name="Line"/>
          <p:cNvSpPr/>
          <p:nvPr/>
        </p:nvSpPr>
        <p:spPr>
          <a:xfrm>
            <a:off x="914400" y="2311400"/>
            <a:ext cx="1360308" cy="0"/>
          </a:xfrm>
          <a:prstGeom prst="line">
            <a:avLst/>
          </a:prstGeom>
          <a:ln w="63500">
            <a:solidFill>
              <a:srgbClr val="004B93"/>
            </a:solidFill>
            <a:miter lim="400000"/>
          </a:ln>
        </p:spPr>
        <p:txBody>
          <a:bodyPr lIns="25400" tIns="25400" rIns="25400" bIns="25400" anchor="ctr"/>
          <a:lstStyle/>
          <a:p>
            <a:pPr>
              <a:defRPr sz="3200" b="0">
                <a:latin typeface="Helvetica Light"/>
                <a:ea typeface="Helvetica Light"/>
                <a:cs typeface="Helvetica Light"/>
                <a:sym typeface="Helvetica Light"/>
              </a:defRPr>
            </a:pPr>
            <a:endParaRPr sz="1600"/>
          </a:p>
        </p:txBody>
      </p:sp>
      <p:sp>
        <p:nvSpPr>
          <p:cNvPr id="23" name="Image"/>
          <p:cNvSpPr>
            <a:spLocks noGrp="1"/>
          </p:cNvSpPr>
          <p:nvPr>
            <p:ph type="pic" sz="half" idx="13"/>
          </p:nvPr>
        </p:nvSpPr>
        <p:spPr>
          <a:xfrm>
            <a:off x="8484295" y="0"/>
            <a:ext cx="3707011" cy="6858000"/>
          </a:xfrm>
          <a:prstGeom prst="rect">
            <a:avLst/>
          </a:prstGeom>
        </p:spPr>
        <p:txBody>
          <a:bodyPr lIns="91439" tIns="45719" rIns="91439" bIns="45719" anchor="t">
            <a:noAutofit/>
          </a:bodyPr>
          <a:lstStyle/>
          <a:p>
            <a:endParaRPr/>
          </a:p>
        </p:txBody>
      </p:sp>
      <p:sp>
        <p:nvSpPr>
          <p:cNvPr id="24" name="Image"/>
          <p:cNvSpPr>
            <a:spLocks noGrp="1"/>
          </p:cNvSpPr>
          <p:nvPr>
            <p:ph type="pic" sz="quarter" idx="14"/>
          </p:nvPr>
        </p:nvSpPr>
        <p:spPr>
          <a:xfrm>
            <a:off x="257283" y="6055990"/>
            <a:ext cx="2674639" cy="754386"/>
          </a:xfrm>
          <a:prstGeom prst="rect">
            <a:avLst/>
          </a:prstGeom>
        </p:spPr>
        <p:txBody>
          <a:bodyPr lIns="91439" tIns="45719" rIns="91439" bIns="45719" anchor="t">
            <a:noAutofit/>
          </a:bodyPr>
          <a:lstStyle/>
          <a:p>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022119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
    <p:spTree>
      <p:nvGrpSpPr>
        <p:cNvPr id="1" name=""/>
        <p:cNvGrpSpPr/>
        <p:nvPr/>
      </p:nvGrpSpPr>
      <p:grpSpPr>
        <a:xfrm>
          <a:off x="0" y="0"/>
          <a:ext cx="0" cy="0"/>
          <a:chOff x="0" y="0"/>
          <a:chExt cx="0" cy="0"/>
        </a:xfrm>
      </p:grpSpPr>
      <p:sp>
        <p:nvSpPr>
          <p:cNvPr id="32" name="Title Text"/>
          <p:cNvSpPr txBox="1">
            <a:spLocks noGrp="1"/>
          </p:cNvSpPr>
          <p:nvPr>
            <p:ph type="title"/>
          </p:nvPr>
        </p:nvSpPr>
        <p:spPr>
          <a:prstGeom prst="rect">
            <a:avLst/>
          </a:prstGeom>
        </p:spPr>
        <p:txBody>
          <a:bodyPr/>
          <a:lstStyle/>
          <a:p>
            <a:r>
              <a:t>Title Text</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819856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_Title &amp; list">
    <p:spTree>
      <p:nvGrpSpPr>
        <p:cNvPr id="1" name=""/>
        <p:cNvGrpSpPr/>
        <p:nvPr/>
      </p:nvGrpSpPr>
      <p:grpSpPr>
        <a:xfrm>
          <a:off x="0" y="0"/>
          <a:ext cx="0" cy="0"/>
          <a:chOff x="0" y="0"/>
          <a:chExt cx="0" cy="0"/>
        </a:xfrm>
      </p:grpSpPr>
      <p:sp>
        <p:nvSpPr>
          <p:cNvPr id="40" name="Title Text"/>
          <p:cNvSpPr txBox="1">
            <a:spLocks noGrp="1"/>
          </p:cNvSpPr>
          <p:nvPr>
            <p:ph type="title"/>
          </p:nvPr>
        </p:nvSpPr>
        <p:spPr>
          <a:prstGeom prst="rect">
            <a:avLst/>
          </a:prstGeom>
        </p:spPr>
        <p:txBody>
          <a:bodyPr/>
          <a:lstStyle/>
          <a:p>
            <a:r>
              <a:t>Title Text</a:t>
            </a:r>
          </a:p>
        </p:txBody>
      </p:sp>
      <p:sp>
        <p:nvSpPr>
          <p:cNvPr id="41"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pic>
        <p:nvPicPr>
          <p:cNvPr id="42" name="backcover.jpg" descr="backcover.jpg"/>
          <p:cNvPicPr>
            <a:picLocks noChangeAspect="1"/>
          </p:cNvPicPr>
          <p:nvPr/>
        </p:nvPicPr>
        <p:blipFill>
          <a:blip r:embed="rId2"/>
          <a:srcRect l="24943" r="61950"/>
          <a:stretch>
            <a:fillRect/>
          </a:stretch>
        </p:blipFill>
        <p:spPr>
          <a:xfrm>
            <a:off x="-21023" y="0"/>
            <a:ext cx="635424" cy="6858000"/>
          </a:xfrm>
          <a:prstGeom prst="rect">
            <a:avLst/>
          </a:prstGeom>
          <a:ln w="12700">
            <a:miter lim="400000"/>
          </a:ln>
        </p:spPr>
      </p:pic>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745453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mp; list with logo">
    <p:spTree>
      <p:nvGrpSpPr>
        <p:cNvPr id="1" name=""/>
        <p:cNvGrpSpPr/>
        <p:nvPr/>
      </p:nvGrpSpPr>
      <p:grpSpPr>
        <a:xfrm>
          <a:off x="0" y="0"/>
          <a:ext cx="0" cy="0"/>
          <a:chOff x="0" y="0"/>
          <a:chExt cx="0" cy="0"/>
        </a:xfrm>
      </p:grpSpPr>
      <p:sp>
        <p:nvSpPr>
          <p:cNvPr id="50" name="Title Text"/>
          <p:cNvSpPr txBox="1">
            <a:spLocks noGrp="1"/>
          </p:cNvSpPr>
          <p:nvPr>
            <p:ph type="title"/>
          </p:nvPr>
        </p:nvSpPr>
        <p:spPr>
          <a:prstGeom prst="rect">
            <a:avLst/>
          </a:prstGeom>
        </p:spPr>
        <p:txBody>
          <a:bodyPr/>
          <a:lstStyle/>
          <a:p>
            <a:r>
              <a:t>Title Text</a:t>
            </a:r>
          </a:p>
        </p:txBody>
      </p:sp>
      <p:sp>
        <p:nvSpPr>
          <p:cNvPr id="51"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pic>
        <p:nvPicPr>
          <p:cNvPr id="52" name="backcover.jpg" descr="backcover.jpg"/>
          <p:cNvPicPr>
            <a:picLocks noChangeAspect="1"/>
          </p:cNvPicPr>
          <p:nvPr/>
        </p:nvPicPr>
        <p:blipFill>
          <a:blip r:embed="rId2"/>
          <a:srcRect l="24943" r="61950"/>
          <a:stretch>
            <a:fillRect/>
          </a:stretch>
        </p:blipFill>
        <p:spPr>
          <a:xfrm>
            <a:off x="-21023" y="0"/>
            <a:ext cx="635424" cy="6858000"/>
          </a:xfrm>
          <a:prstGeom prst="rect">
            <a:avLst/>
          </a:prstGeom>
          <a:ln w="12700">
            <a:miter lim="400000"/>
          </a:ln>
        </p:spPr>
      </p:pic>
      <p:sp>
        <p:nvSpPr>
          <p:cNvPr id="53" name="Image"/>
          <p:cNvSpPr>
            <a:spLocks noGrp="1"/>
          </p:cNvSpPr>
          <p:nvPr>
            <p:ph type="pic" sz="quarter" idx="13"/>
          </p:nvPr>
        </p:nvSpPr>
        <p:spPr>
          <a:xfrm>
            <a:off x="9342737" y="6055990"/>
            <a:ext cx="2674639" cy="754386"/>
          </a:xfrm>
          <a:prstGeom prst="rect">
            <a:avLst/>
          </a:prstGeom>
        </p:spPr>
        <p:txBody>
          <a:bodyPr lIns="91439" tIns="45719" rIns="91439" bIns="45719" anchor="t">
            <a:noAutofit/>
          </a:bodyPr>
          <a:lstStyle/>
          <a:p>
            <a:endParaRP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076132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li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47D01-4DFF-C24E-A00C-8C1393AEEFB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779B529-F8B7-DA4E-B719-8C2F50313E5C}"/>
              </a:ext>
            </a:extLst>
          </p:cNvPr>
          <p:cNvSpPr>
            <a:spLocks noGrp="1"/>
          </p:cNvSpPr>
          <p:nvPr>
            <p:ph idx="1"/>
          </p:nvPr>
        </p:nvSpPr>
        <p:spPr/>
        <p:txBody>
          <a:bodyPr/>
          <a:lstStyle/>
          <a:p>
            <a:r>
              <a:rPr lang="nl-NL"/>
              <a:t>Tekststijl van het model bewerken
Tweede niveau
Derde niveau
Vierde niveau
Vijfde niveau</a:t>
            </a:r>
          </a:p>
        </p:txBody>
      </p:sp>
      <p:pic>
        <p:nvPicPr>
          <p:cNvPr id="7" name="Afbeelding 6">
            <a:extLst>
              <a:ext uri="{FF2B5EF4-FFF2-40B4-BE49-F238E27FC236}">
                <a16:creationId xmlns:a16="http://schemas.microsoft.com/office/drawing/2014/main" id="{23E61E59-F85E-6C4F-AAEC-C71278E98535}"/>
              </a:ext>
            </a:extLst>
          </p:cNvPr>
          <p:cNvPicPr>
            <a:picLocks noChangeAspect="1"/>
          </p:cNvPicPr>
          <p:nvPr userDrawn="1"/>
        </p:nvPicPr>
        <p:blipFill>
          <a:blip r:embed="rId2"/>
          <a:stretch>
            <a:fillRect/>
          </a:stretch>
        </p:blipFill>
        <p:spPr>
          <a:xfrm>
            <a:off x="0" y="0"/>
            <a:ext cx="635000" cy="6858000"/>
          </a:xfrm>
          <a:prstGeom prst="rect">
            <a:avLst/>
          </a:prstGeom>
        </p:spPr>
      </p:pic>
    </p:spTree>
    <p:extLst>
      <p:ext uri="{BB962C8B-B14F-4D97-AF65-F5344CB8AC3E}">
        <p14:creationId xmlns:p14="http://schemas.microsoft.com/office/powerpoint/2010/main" val="3653920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Agenda slide">
    <p:spTree>
      <p:nvGrpSpPr>
        <p:cNvPr id="1" name=""/>
        <p:cNvGrpSpPr/>
        <p:nvPr/>
      </p:nvGrpSpPr>
      <p:grpSpPr>
        <a:xfrm>
          <a:off x="0" y="0"/>
          <a:ext cx="0" cy="0"/>
          <a:chOff x="0" y="0"/>
          <a:chExt cx="0" cy="0"/>
        </a:xfrm>
      </p:grpSpPr>
      <p:sp>
        <p:nvSpPr>
          <p:cNvPr id="61"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62"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63" name="Body Level One…"/>
          <p:cNvSpPr txBox="1">
            <a:spLocks noGrp="1"/>
          </p:cNvSpPr>
          <p:nvPr>
            <p:ph type="body" idx="1"/>
          </p:nvPr>
        </p:nvSpPr>
        <p:spPr>
          <a:prstGeom prst="rect">
            <a:avLst/>
          </a:prstGeom>
        </p:spPr>
        <p:txBody>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474326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list &amp; logo's">
    <p:spTree>
      <p:nvGrpSpPr>
        <p:cNvPr id="1" name=""/>
        <p:cNvGrpSpPr/>
        <p:nvPr/>
      </p:nvGrpSpPr>
      <p:grpSpPr>
        <a:xfrm>
          <a:off x="0" y="0"/>
          <a:ext cx="0" cy="0"/>
          <a:chOff x="0" y="0"/>
          <a:chExt cx="0" cy="0"/>
        </a:xfrm>
      </p:grpSpPr>
      <p:sp>
        <p:nvSpPr>
          <p:cNvPr id="71" name="Title Text"/>
          <p:cNvSpPr txBox="1">
            <a:spLocks noGrp="1"/>
          </p:cNvSpPr>
          <p:nvPr>
            <p:ph type="title"/>
          </p:nvPr>
        </p:nvSpPr>
        <p:spPr>
          <a:prstGeom prst="rect">
            <a:avLst/>
          </a:prstGeom>
        </p:spPr>
        <p:txBody>
          <a:bodyPr/>
          <a:lstStyle/>
          <a:p>
            <a:r>
              <a:t>Title Text</a:t>
            </a:r>
          </a:p>
        </p:txBody>
      </p:sp>
      <p:sp>
        <p:nvSpPr>
          <p:cNvPr id="72" name="Body Level One…"/>
          <p:cNvSpPr txBox="1">
            <a:spLocks noGrp="1"/>
          </p:cNvSpPr>
          <p:nvPr>
            <p:ph type="body" idx="1"/>
          </p:nvPr>
        </p:nvSpPr>
        <p:spPr>
          <a:xfrm>
            <a:off x="844550" y="1615318"/>
            <a:ext cx="10502900" cy="425212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pic>
        <p:nvPicPr>
          <p:cNvPr id="73" name="backcover.jpg" descr="backcover.jpg"/>
          <p:cNvPicPr>
            <a:picLocks noChangeAspect="1"/>
          </p:cNvPicPr>
          <p:nvPr/>
        </p:nvPicPr>
        <p:blipFill>
          <a:blip r:embed="rId2"/>
          <a:srcRect l="24943" r="61950"/>
          <a:stretch>
            <a:fillRect/>
          </a:stretch>
        </p:blipFill>
        <p:spPr>
          <a:xfrm>
            <a:off x="-21023" y="0"/>
            <a:ext cx="635424" cy="6858000"/>
          </a:xfrm>
          <a:prstGeom prst="rect">
            <a:avLst/>
          </a:prstGeom>
          <a:ln w="12700">
            <a:miter lim="400000"/>
          </a:ln>
        </p:spPr>
      </p:pic>
      <p:sp>
        <p:nvSpPr>
          <p:cNvPr id="74" name="Image"/>
          <p:cNvSpPr>
            <a:spLocks noGrp="1"/>
          </p:cNvSpPr>
          <p:nvPr>
            <p:ph type="pic" sz="quarter" idx="13"/>
          </p:nvPr>
        </p:nvSpPr>
        <p:spPr>
          <a:xfrm>
            <a:off x="9342737" y="6055990"/>
            <a:ext cx="2674639" cy="754386"/>
          </a:xfrm>
          <a:prstGeom prst="rect">
            <a:avLst/>
          </a:prstGeom>
        </p:spPr>
        <p:txBody>
          <a:bodyPr lIns="91439" tIns="45719" rIns="91439" bIns="45719" anchor="t">
            <a:noAutofit/>
          </a:bodyPr>
          <a:lstStyle/>
          <a:p>
            <a:endParaRPr/>
          </a:p>
        </p:txBody>
      </p:sp>
      <p:sp>
        <p:nvSpPr>
          <p:cNvPr id="75" name="Image"/>
          <p:cNvSpPr>
            <a:spLocks noGrp="1"/>
          </p:cNvSpPr>
          <p:nvPr>
            <p:ph type="pic" sz="quarter" idx="14"/>
          </p:nvPr>
        </p:nvSpPr>
        <p:spPr>
          <a:xfrm>
            <a:off x="7034665" y="5915243"/>
            <a:ext cx="1931536" cy="618908"/>
          </a:xfrm>
          <a:prstGeom prst="rect">
            <a:avLst/>
          </a:prstGeom>
        </p:spPr>
        <p:txBody>
          <a:bodyPr lIns="91439" tIns="45719" rIns="91439" bIns="45719" anchor="t">
            <a:noAutofit/>
          </a:bodyPr>
          <a:lstStyle/>
          <a:p>
            <a:endParaRPr/>
          </a:p>
        </p:txBody>
      </p:sp>
      <p:sp>
        <p:nvSpPr>
          <p:cNvPr id="76" name="Image"/>
          <p:cNvSpPr>
            <a:spLocks noGrp="1"/>
          </p:cNvSpPr>
          <p:nvPr>
            <p:ph type="pic" sz="quarter" idx="15"/>
          </p:nvPr>
        </p:nvSpPr>
        <p:spPr>
          <a:xfrm>
            <a:off x="3722640" y="5893069"/>
            <a:ext cx="2935488" cy="849547"/>
          </a:xfrm>
          <a:prstGeom prst="rect">
            <a:avLst/>
          </a:prstGeom>
        </p:spPr>
        <p:txBody>
          <a:bodyPr lIns="91439" tIns="45719" rIns="91439" bIns="45719" anchor="t">
            <a:noAutofit/>
          </a:bodyPr>
          <a:lstStyle/>
          <a:p>
            <a:endParaRP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616622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list &amp; photo">
    <p:spTree>
      <p:nvGrpSpPr>
        <p:cNvPr id="1" name=""/>
        <p:cNvGrpSpPr/>
        <p:nvPr/>
      </p:nvGrpSpPr>
      <p:grpSpPr>
        <a:xfrm>
          <a:off x="0" y="0"/>
          <a:ext cx="0" cy="0"/>
          <a:chOff x="0" y="0"/>
          <a:chExt cx="0" cy="0"/>
        </a:xfrm>
      </p:grpSpPr>
      <p:sp>
        <p:nvSpPr>
          <p:cNvPr id="84" name="Astron11107.jpg"/>
          <p:cNvSpPr>
            <a:spLocks noGrp="1"/>
          </p:cNvSpPr>
          <p:nvPr>
            <p:ph type="pic" sz="half" idx="13"/>
          </p:nvPr>
        </p:nvSpPr>
        <p:spPr>
          <a:xfrm>
            <a:off x="6584950" y="1574800"/>
            <a:ext cx="4762500" cy="4648200"/>
          </a:xfrm>
          <a:prstGeom prst="rect">
            <a:avLst/>
          </a:prstGeom>
        </p:spPr>
        <p:txBody>
          <a:bodyPr lIns="91439" tIns="45719" rIns="91439" bIns="45719" anchor="t">
            <a:noAutofit/>
          </a:bodyPr>
          <a:lstStyle/>
          <a:p>
            <a:endParaRPr/>
          </a:p>
        </p:txBody>
      </p:sp>
      <p:sp>
        <p:nvSpPr>
          <p:cNvPr id="85" name="Title Text"/>
          <p:cNvSpPr txBox="1">
            <a:spLocks noGrp="1"/>
          </p:cNvSpPr>
          <p:nvPr>
            <p:ph type="title"/>
          </p:nvPr>
        </p:nvSpPr>
        <p:spPr>
          <a:prstGeom prst="rect">
            <a:avLst/>
          </a:prstGeom>
        </p:spPr>
        <p:txBody>
          <a:bodyPr/>
          <a:lstStyle/>
          <a:p>
            <a:r>
              <a:t>Title Text</a:t>
            </a:r>
          </a:p>
        </p:txBody>
      </p:sp>
      <p:sp>
        <p:nvSpPr>
          <p:cNvPr id="86"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pic>
        <p:nvPicPr>
          <p:cNvPr id="87" name="backcover.jpg" descr="backcover.jpg"/>
          <p:cNvPicPr>
            <a:picLocks noChangeAspect="1"/>
          </p:cNvPicPr>
          <p:nvPr/>
        </p:nvPicPr>
        <p:blipFill>
          <a:blip r:embed="rId2"/>
          <a:srcRect l="24943" r="61950"/>
          <a:stretch>
            <a:fillRect/>
          </a:stretch>
        </p:blipFill>
        <p:spPr>
          <a:xfrm>
            <a:off x="-21023" y="0"/>
            <a:ext cx="635424" cy="6858000"/>
          </a:xfrm>
          <a:prstGeom prst="rect">
            <a:avLst/>
          </a:prstGeom>
          <a:ln w="12700">
            <a:miter lim="400000"/>
          </a:ln>
        </p:spPr>
      </p:pic>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912580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List">
    <p:spTree>
      <p:nvGrpSpPr>
        <p:cNvPr id="1" name=""/>
        <p:cNvGrpSpPr/>
        <p:nvPr/>
      </p:nvGrpSpPr>
      <p:grpSpPr>
        <a:xfrm>
          <a:off x="0" y="0"/>
          <a:ext cx="0" cy="0"/>
          <a:chOff x="0" y="0"/>
          <a:chExt cx="0" cy="0"/>
        </a:xfrm>
      </p:grpSpPr>
      <p:sp>
        <p:nvSpPr>
          <p:cNvPr id="9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pic>
        <p:nvPicPr>
          <p:cNvPr id="96" name="backcover.jpg" descr="backcover.jpg"/>
          <p:cNvPicPr>
            <a:picLocks noChangeAspect="1"/>
          </p:cNvPicPr>
          <p:nvPr/>
        </p:nvPicPr>
        <p:blipFill>
          <a:blip r:embed="rId2"/>
          <a:srcRect l="24943" r="61950"/>
          <a:stretch>
            <a:fillRect/>
          </a:stretch>
        </p:blipFill>
        <p:spPr>
          <a:xfrm>
            <a:off x="-21023" y="0"/>
            <a:ext cx="635424" cy="6858000"/>
          </a:xfrm>
          <a:prstGeom prst="rect">
            <a:avLst/>
          </a:prstGeom>
          <a:ln w="12700">
            <a:miter lim="400000"/>
          </a:ln>
        </p:spPr>
      </p:pic>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683652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04" name="placeholder2.jpg"/>
          <p:cNvSpPr>
            <a:spLocks noGrp="1"/>
          </p:cNvSpPr>
          <p:nvPr>
            <p:ph type="pic" sz="half" idx="13"/>
          </p:nvPr>
        </p:nvSpPr>
        <p:spPr>
          <a:xfrm>
            <a:off x="6582990" y="476250"/>
            <a:ext cx="4762501" cy="5734050"/>
          </a:xfrm>
          <a:prstGeom prst="rect">
            <a:avLst/>
          </a:prstGeom>
        </p:spPr>
        <p:txBody>
          <a:bodyPr lIns="91439" tIns="45719" rIns="91439" bIns="45719" anchor="t">
            <a:noAutofit/>
          </a:bodyPr>
          <a:lstStyle/>
          <a:p>
            <a:endParaRPr/>
          </a:p>
        </p:txBody>
      </p:sp>
      <p:sp>
        <p:nvSpPr>
          <p:cNvPr id="105" name="Title Text"/>
          <p:cNvSpPr txBox="1">
            <a:spLocks noGrp="1"/>
          </p:cNvSpPr>
          <p:nvPr>
            <p:ph type="title"/>
          </p:nvPr>
        </p:nvSpPr>
        <p:spPr>
          <a:xfrm>
            <a:off x="825500" y="476250"/>
            <a:ext cx="5111750" cy="2774950"/>
          </a:xfrm>
          <a:prstGeom prst="rect">
            <a:avLst/>
          </a:prstGeom>
        </p:spPr>
        <p:txBody>
          <a:bodyPr anchor="b"/>
          <a:lstStyle>
            <a:lvl1pPr>
              <a:defRPr sz="4200"/>
            </a:lvl1pPr>
          </a:lstStyle>
          <a:p>
            <a:r>
              <a:t>Title Text</a:t>
            </a:r>
          </a:p>
        </p:txBody>
      </p:sp>
      <p:sp>
        <p:nvSpPr>
          <p:cNvPr id="106" name="Body Level One…"/>
          <p:cNvSpPr txBox="1">
            <a:spLocks noGrp="1"/>
          </p:cNvSpPr>
          <p:nvPr>
            <p:ph type="body" sz="quarter" idx="1"/>
          </p:nvPr>
        </p:nvSpPr>
        <p:spPr>
          <a:xfrm>
            <a:off x="825500" y="3263900"/>
            <a:ext cx="5111750" cy="2863850"/>
          </a:xfrm>
          <a:prstGeom prst="rect">
            <a:avLst/>
          </a:prstGeom>
        </p:spPr>
        <p:txBody>
          <a:bodyPr anchor="t"/>
          <a:lstStyle>
            <a:lvl1pPr marL="0" indent="0">
              <a:spcBef>
                <a:spcPts val="0"/>
              </a:spcBef>
              <a:buSzTx/>
              <a:buNone/>
              <a:defRPr sz="2800"/>
            </a:lvl1pPr>
            <a:lvl2pPr marL="0" indent="0">
              <a:spcBef>
                <a:spcPts val="0"/>
              </a:spcBef>
              <a:buSzTx/>
              <a:buNone/>
              <a:defRPr sz="2800"/>
            </a:lvl2pPr>
            <a:lvl3pPr marL="0" indent="0">
              <a:spcBef>
                <a:spcPts val="0"/>
              </a:spcBef>
              <a:buSzTx/>
              <a:buNone/>
              <a:defRPr sz="2800"/>
            </a:lvl3pPr>
            <a:lvl4pPr marL="0" indent="0">
              <a:spcBef>
                <a:spcPts val="0"/>
              </a:spcBef>
              <a:buSzTx/>
              <a:buNone/>
              <a:defRPr sz="2800"/>
            </a:lvl4pPr>
            <a:lvl5pPr marL="0" indent="0">
              <a:spcBef>
                <a:spcPts val="0"/>
              </a:spcBef>
              <a:buSzTx/>
              <a:buNone/>
              <a:defRPr sz="2800"/>
            </a:lvl5pPr>
          </a:lstStyle>
          <a:p>
            <a:r>
              <a:t>Body Level One</a:t>
            </a:r>
          </a:p>
          <a:p>
            <a:pPr lvl="1"/>
            <a:r>
              <a:t>Body Level Two</a:t>
            </a:r>
          </a:p>
          <a:p>
            <a:pPr lvl="2"/>
            <a:r>
              <a:t>Body Level Three</a:t>
            </a:r>
          </a:p>
          <a:p>
            <a:pPr lvl="3"/>
            <a:r>
              <a:t>Body Level Four</a:t>
            </a:r>
          </a:p>
          <a:p>
            <a:pPr lvl="4"/>
            <a:r>
              <a:t>Body Level Five</a:t>
            </a:r>
          </a:p>
        </p:txBody>
      </p:sp>
      <p:pic>
        <p:nvPicPr>
          <p:cNvPr id="107" name="backcover.jpg" descr="backcover.jpg"/>
          <p:cNvPicPr>
            <a:picLocks noChangeAspect="1"/>
          </p:cNvPicPr>
          <p:nvPr/>
        </p:nvPicPr>
        <p:blipFill>
          <a:blip r:embed="rId2"/>
          <a:srcRect l="24943" r="61950"/>
          <a:stretch>
            <a:fillRect/>
          </a:stretch>
        </p:blipFill>
        <p:spPr>
          <a:xfrm>
            <a:off x="-21023" y="0"/>
            <a:ext cx="635424" cy="6858000"/>
          </a:xfrm>
          <a:prstGeom prst="rect">
            <a:avLst/>
          </a:prstGeom>
          <a:ln w="12700">
            <a:miter lim="400000"/>
          </a:ln>
        </p:spPr>
      </p:pic>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254972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Photo - three">
    <p:spTree>
      <p:nvGrpSpPr>
        <p:cNvPr id="1" name=""/>
        <p:cNvGrpSpPr/>
        <p:nvPr/>
      </p:nvGrpSpPr>
      <p:grpSpPr>
        <a:xfrm>
          <a:off x="0" y="0"/>
          <a:ext cx="0" cy="0"/>
          <a:chOff x="0" y="0"/>
          <a:chExt cx="0" cy="0"/>
        </a:xfrm>
      </p:grpSpPr>
      <p:sp>
        <p:nvSpPr>
          <p:cNvPr id="115" name="Image"/>
          <p:cNvSpPr>
            <a:spLocks noGrp="1"/>
          </p:cNvSpPr>
          <p:nvPr>
            <p:ph type="pic" idx="13"/>
          </p:nvPr>
        </p:nvSpPr>
        <p:spPr>
          <a:xfrm>
            <a:off x="603250" y="571500"/>
            <a:ext cx="7086600" cy="5727701"/>
          </a:xfrm>
          <a:prstGeom prst="rect">
            <a:avLst/>
          </a:prstGeom>
        </p:spPr>
        <p:txBody>
          <a:bodyPr lIns="91439" tIns="45719" rIns="91439" bIns="45719" anchor="t">
            <a:noAutofit/>
          </a:bodyPr>
          <a:lstStyle/>
          <a:p>
            <a:endParaRPr/>
          </a:p>
        </p:txBody>
      </p:sp>
      <p:sp>
        <p:nvSpPr>
          <p:cNvPr id="116" name="Image"/>
          <p:cNvSpPr>
            <a:spLocks noGrp="1"/>
          </p:cNvSpPr>
          <p:nvPr>
            <p:ph type="pic" sz="quarter" idx="14"/>
          </p:nvPr>
        </p:nvSpPr>
        <p:spPr>
          <a:xfrm>
            <a:off x="7880350" y="568325"/>
            <a:ext cx="3702051" cy="2774951"/>
          </a:xfrm>
          <a:prstGeom prst="rect">
            <a:avLst/>
          </a:prstGeom>
        </p:spPr>
        <p:txBody>
          <a:bodyPr lIns="91439" tIns="45719" rIns="91439" bIns="45719" anchor="t">
            <a:noAutofit/>
          </a:bodyPr>
          <a:lstStyle/>
          <a:p>
            <a:endParaRPr/>
          </a:p>
        </p:txBody>
      </p:sp>
      <p:sp>
        <p:nvSpPr>
          <p:cNvPr id="117" name="Image"/>
          <p:cNvSpPr>
            <a:spLocks noGrp="1"/>
          </p:cNvSpPr>
          <p:nvPr>
            <p:ph type="pic" sz="quarter" idx="15"/>
          </p:nvPr>
        </p:nvSpPr>
        <p:spPr>
          <a:xfrm>
            <a:off x="7869734" y="3526929"/>
            <a:ext cx="3723273" cy="2775874"/>
          </a:xfrm>
          <a:prstGeom prst="rect">
            <a:avLst/>
          </a:prstGeom>
        </p:spPr>
        <p:txBody>
          <a:bodyPr lIns="91439" tIns="45719" rIns="91439" bIns="45719" anchor="t">
            <a:noAutofit/>
          </a:bodyPr>
          <a:lstStyle/>
          <a:p>
            <a:endParaRP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60604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Photo - two">
    <p:spTree>
      <p:nvGrpSpPr>
        <p:cNvPr id="1" name=""/>
        <p:cNvGrpSpPr/>
        <p:nvPr/>
      </p:nvGrpSpPr>
      <p:grpSpPr>
        <a:xfrm>
          <a:off x="0" y="0"/>
          <a:ext cx="0" cy="0"/>
          <a:chOff x="0" y="0"/>
          <a:chExt cx="0" cy="0"/>
        </a:xfrm>
      </p:grpSpPr>
      <p:sp>
        <p:nvSpPr>
          <p:cNvPr id="125" name="Image"/>
          <p:cNvSpPr>
            <a:spLocks noGrp="1"/>
          </p:cNvSpPr>
          <p:nvPr>
            <p:ph type="pic" sz="half" idx="13"/>
          </p:nvPr>
        </p:nvSpPr>
        <p:spPr>
          <a:xfrm>
            <a:off x="1828602" y="564059"/>
            <a:ext cx="3963283" cy="5742569"/>
          </a:xfrm>
          <a:prstGeom prst="rect">
            <a:avLst/>
          </a:prstGeom>
        </p:spPr>
        <p:txBody>
          <a:bodyPr lIns="91439" tIns="45719" rIns="91439" bIns="45719" anchor="t">
            <a:noAutofit/>
          </a:bodyPr>
          <a:lstStyle/>
          <a:p>
            <a:endParaRPr/>
          </a:p>
        </p:txBody>
      </p:sp>
      <p:sp>
        <p:nvSpPr>
          <p:cNvPr id="126" name="placeholder2.jpg"/>
          <p:cNvSpPr>
            <a:spLocks noGrp="1"/>
          </p:cNvSpPr>
          <p:nvPr>
            <p:ph type="pic" sz="half" idx="14"/>
          </p:nvPr>
        </p:nvSpPr>
        <p:spPr>
          <a:xfrm>
            <a:off x="6401693" y="557709"/>
            <a:ext cx="3963283" cy="5742569"/>
          </a:xfrm>
          <a:prstGeom prst="rect">
            <a:avLst/>
          </a:prstGeom>
        </p:spPr>
        <p:txBody>
          <a:bodyPr lIns="91439" tIns="45719" rIns="91439" bIns="45719" anchor="t">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300154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Photo full slide">
    <p:spTree>
      <p:nvGrpSpPr>
        <p:cNvPr id="1" name=""/>
        <p:cNvGrpSpPr/>
        <p:nvPr/>
      </p:nvGrpSpPr>
      <p:grpSpPr>
        <a:xfrm>
          <a:off x="0" y="0"/>
          <a:ext cx="0" cy="0"/>
          <a:chOff x="0" y="0"/>
          <a:chExt cx="0" cy="0"/>
        </a:xfrm>
      </p:grpSpPr>
      <p:sp>
        <p:nvSpPr>
          <p:cNvPr id="134" name="Image"/>
          <p:cNvSpPr>
            <a:spLocks noGrp="1"/>
          </p:cNvSpPr>
          <p:nvPr>
            <p:ph type="pic" idx="13"/>
          </p:nvPr>
        </p:nvSpPr>
        <p:spPr>
          <a:xfrm>
            <a:off x="-20281" y="-13077"/>
            <a:ext cx="12232561" cy="6884154"/>
          </a:xfrm>
          <a:prstGeom prst="rect">
            <a:avLst/>
          </a:prstGeom>
        </p:spPr>
        <p:txBody>
          <a:bodyPr lIns="91439" tIns="45719" rIns="91439" bIns="45719" anchor="t">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831743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Clear">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031255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mp; li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47D01-4DFF-C24E-A00C-8C1393AEEFB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9779B529-F8B7-DA4E-B719-8C2F50313E5C}"/>
              </a:ext>
            </a:extLst>
          </p:cNvPr>
          <p:cNvSpPr>
            <a:spLocks noGrp="1"/>
          </p:cNvSpPr>
          <p:nvPr>
            <p:ph idx="1"/>
          </p:nvPr>
        </p:nvSpPr>
        <p:spPr/>
        <p:txBody>
          <a:bodyPr/>
          <a:lstStyle>
            <a:lvl1pPr>
              <a:defRPr>
                <a:solidFill>
                  <a:schemeClr val="bg1"/>
                </a:solidFill>
              </a:defRPr>
            </a:lvl1pPr>
          </a:lstStyle>
          <a:p>
            <a:r>
              <a:rPr lang="nl-NL"/>
              <a:t>Tekststijl van het model bewerken
Tweede niveau
Derde niveau
Vierde niveau
Vijfde niveau</a:t>
            </a:r>
          </a:p>
        </p:txBody>
      </p:sp>
      <p:pic>
        <p:nvPicPr>
          <p:cNvPr id="7" name="Afbeelding 6">
            <a:extLst>
              <a:ext uri="{FF2B5EF4-FFF2-40B4-BE49-F238E27FC236}">
                <a16:creationId xmlns:a16="http://schemas.microsoft.com/office/drawing/2014/main" id="{23E61E59-F85E-6C4F-AAEC-C71278E98535}"/>
              </a:ext>
            </a:extLst>
          </p:cNvPr>
          <p:cNvPicPr>
            <a:picLocks noChangeAspect="1"/>
          </p:cNvPicPr>
          <p:nvPr userDrawn="1"/>
        </p:nvPicPr>
        <p:blipFill>
          <a:blip r:embed="rId2"/>
          <a:stretch>
            <a:fillRect/>
          </a:stretch>
        </p:blipFill>
        <p:spPr>
          <a:xfrm>
            <a:off x="0" y="0"/>
            <a:ext cx="635000" cy="6858000"/>
          </a:xfrm>
          <a:prstGeom prst="rect">
            <a:avLst/>
          </a:prstGeom>
        </p:spPr>
      </p:pic>
    </p:spTree>
    <p:extLst>
      <p:ext uri="{BB962C8B-B14F-4D97-AF65-F5344CB8AC3E}">
        <p14:creationId xmlns:p14="http://schemas.microsoft.com/office/powerpoint/2010/main" val="4067762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list with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47D01-4DFF-C24E-A00C-8C1393AEEFB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779B529-F8B7-DA4E-B719-8C2F50313E5C}"/>
              </a:ext>
            </a:extLst>
          </p:cNvPr>
          <p:cNvSpPr>
            <a:spLocks noGrp="1"/>
          </p:cNvSpPr>
          <p:nvPr>
            <p:ph idx="1"/>
          </p:nvPr>
        </p:nvSpPr>
        <p:spPr/>
        <p:txBody>
          <a:bodyPr/>
          <a:lstStyle/>
          <a:p>
            <a:r>
              <a:rPr lang="nl-NL"/>
              <a:t>Tekststijl van het model bewerken
Tweede niveau
Derde niveau
Vierde niveau
Vijfde niveau</a:t>
            </a:r>
          </a:p>
        </p:txBody>
      </p:sp>
      <p:pic>
        <p:nvPicPr>
          <p:cNvPr id="7" name="Afbeelding 6">
            <a:extLst>
              <a:ext uri="{FF2B5EF4-FFF2-40B4-BE49-F238E27FC236}">
                <a16:creationId xmlns:a16="http://schemas.microsoft.com/office/drawing/2014/main" id="{23E61E59-F85E-6C4F-AAEC-C71278E98535}"/>
              </a:ext>
            </a:extLst>
          </p:cNvPr>
          <p:cNvPicPr>
            <a:picLocks noChangeAspect="1"/>
          </p:cNvPicPr>
          <p:nvPr userDrawn="1"/>
        </p:nvPicPr>
        <p:blipFill>
          <a:blip r:embed="rId2"/>
          <a:stretch>
            <a:fillRect/>
          </a:stretch>
        </p:blipFill>
        <p:spPr>
          <a:xfrm>
            <a:off x="0" y="0"/>
            <a:ext cx="635000" cy="6858000"/>
          </a:xfrm>
          <a:prstGeom prst="rect">
            <a:avLst/>
          </a:prstGeom>
        </p:spPr>
      </p:pic>
      <p:pic>
        <p:nvPicPr>
          <p:cNvPr id="5" name="Afbeelding 4">
            <a:extLst>
              <a:ext uri="{FF2B5EF4-FFF2-40B4-BE49-F238E27FC236}">
                <a16:creationId xmlns:a16="http://schemas.microsoft.com/office/drawing/2014/main" id="{6BACC82B-D4C6-D74E-BF84-08A04799F16F}"/>
              </a:ext>
            </a:extLst>
          </p:cNvPr>
          <p:cNvPicPr>
            <a:picLocks noChangeAspect="1"/>
          </p:cNvPicPr>
          <p:nvPr userDrawn="1"/>
        </p:nvPicPr>
        <p:blipFill>
          <a:blip r:embed="rId3"/>
          <a:stretch>
            <a:fillRect/>
          </a:stretch>
        </p:blipFill>
        <p:spPr>
          <a:xfrm>
            <a:off x="8964328" y="6176963"/>
            <a:ext cx="3048000" cy="609600"/>
          </a:xfrm>
          <a:prstGeom prst="rect">
            <a:avLst/>
          </a:prstGeom>
        </p:spPr>
      </p:pic>
    </p:spTree>
    <p:extLst>
      <p:ext uri="{BB962C8B-B14F-4D97-AF65-F5344CB8AC3E}">
        <p14:creationId xmlns:p14="http://schemas.microsoft.com/office/powerpoint/2010/main" val="2756688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mp; li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47D01-4DFF-C24E-A00C-8C1393AEEFB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779B529-F8B7-DA4E-B719-8C2F50313E5C}"/>
              </a:ext>
            </a:extLst>
          </p:cNvPr>
          <p:cNvSpPr>
            <a:spLocks noGrp="1"/>
          </p:cNvSpPr>
          <p:nvPr>
            <p:ph idx="1"/>
          </p:nvPr>
        </p:nvSpPr>
        <p:spPr/>
        <p:txBody>
          <a:bodyPr/>
          <a:lstStyle/>
          <a:p>
            <a:r>
              <a:rPr lang="nl-NL"/>
              <a:t>Tekststijl van het model bewerken
Tweede niveau
Derde niveau
Vierde niveau
Vijfde niveau</a:t>
            </a:r>
          </a:p>
        </p:txBody>
      </p:sp>
      <p:pic>
        <p:nvPicPr>
          <p:cNvPr id="7" name="Afbeelding 6">
            <a:extLst>
              <a:ext uri="{FF2B5EF4-FFF2-40B4-BE49-F238E27FC236}">
                <a16:creationId xmlns:a16="http://schemas.microsoft.com/office/drawing/2014/main" id="{23E61E59-F85E-6C4F-AAEC-C71278E98535}"/>
              </a:ext>
            </a:extLst>
          </p:cNvPr>
          <p:cNvPicPr>
            <a:picLocks noChangeAspect="1"/>
          </p:cNvPicPr>
          <p:nvPr userDrawn="1"/>
        </p:nvPicPr>
        <p:blipFill>
          <a:blip r:embed="rId2"/>
          <a:stretch>
            <a:fillRect/>
          </a:stretch>
        </p:blipFill>
        <p:spPr>
          <a:xfrm>
            <a:off x="0" y="0"/>
            <a:ext cx="635000" cy="6858000"/>
          </a:xfrm>
          <a:prstGeom prst="rect">
            <a:avLst/>
          </a:prstGeom>
        </p:spPr>
      </p:pic>
    </p:spTree>
    <p:extLst>
      <p:ext uri="{BB962C8B-B14F-4D97-AF65-F5344CB8AC3E}">
        <p14:creationId xmlns:p14="http://schemas.microsoft.com/office/powerpoint/2010/main" val="21858009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amp; li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47D01-4DFF-C24E-A00C-8C1393AEEFB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779B529-F8B7-DA4E-B719-8C2F50313E5C}"/>
              </a:ext>
            </a:extLst>
          </p:cNvPr>
          <p:cNvSpPr>
            <a:spLocks noGrp="1"/>
          </p:cNvSpPr>
          <p:nvPr>
            <p:ph idx="1"/>
          </p:nvPr>
        </p:nvSpPr>
        <p:spPr/>
        <p:txBody>
          <a:bodyPr/>
          <a:lstStyle/>
          <a:p>
            <a:r>
              <a:rPr lang="nl-NL"/>
              <a:t>Tekststijl van het model bewerken
Tweede niveau
Derde niveau
Vierde niveau
Vijfde niveau</a:t>
            </a:r>
          </a:p>
        </p:txBody>
      </p:sp>
      <p:pic>
        <p:nvPicPr>
          <p:cNvPr id="7" name="Afbeelding 6">
            <a:extLst>
              <a:ext uri="{FF2B5EF4-FFF2-40B4-BE49-F238E27FC236}">
                <a16:creationId xmlns:a16="http://schemas.microsoft.com/office/drawing/2014/main" id="{23E61E59-F85E-6C4F-AAEC-C71278E98535}"/>
              </a:ext>
            </a:extLst>
          </p:cNvPr>
          <p:cNvPicPr>
            <a:picLocks noChangeAspect="1"/>
          </p:cNvPicPr>
          <p:nvPr userDrawn="1"/>
        </p:nvPicPr>
        <p:blipFill>
          <a:blip r:embed="rId2"/>
          <a:stretch>
            <a:fillRect/>
          </a:stretch>
        </p:blipFill>
        <p:spPr>
          <a:xfrm>
            <a:off x="0" y="0"/>
            <a:ext cx="635000" cy="6858000"/>
          </a:xfrm>
          <a:prstGeom prst="rect">
            <a:avLst/>
          </a:prstGeom>
        </p:spPr>
      </p:pic>
    </p:spTree>
    <p:extLst>
      <p:ext uri="{BB962C8B-B14F-4D97-AF65-F5344CB8AC3E}">
        <p14:creationId xmlns:p14="http://schemas.microsoft.com/office/powerpoint/2010/main" val="4257716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endParaRPr lang="en-GB"/>
          </a:p>
        </p:txBody>
      </p:sp>
      <p:sp>
        <p:nvSpPr>
          <p:cNvPr id="5" name="Segnaposto piè di pagina 4"/>
          <p:cNvSpPr>
            <a:spLocks noGrp="1"/>
          </p:cNvSpPr>
          <p:nvPr>
            <p:ph type="ftr" sz="quarter" idx="11"/>
          </p:nvPr>
        </p:nvSpPr>
        <p:spPr/>
        <p:txBody>
          <a:bodyPr/>
          <a:lstStyle>
            <a:lvl1pPr>
              <a:defRPr/>
            </a:lvl1pPr>
          </a:lstStyle>
          <a:p>
            <a:endParaRPr lang="en-GB"/>
          </a:p>
        </p:txBody>
      </p:sp>
      <p:sp>
        <p:nvSpPr>
          <p:cNvPr id="6" name="Segnaposto numero diapositiva 5"/>
          <p:cNvSpPr>
            <a:spLocks noGrp="1"/>
          </p:cNvSpPr>
          <p:nvPr>
            <p:ph type="sldNum" sz="quarter" idx="12"/>
          </p:nvPr>
        </p:nvSpPr>
        <p:spPr/>
        <p:txBody>
          <a:bodyPr/>
          <a:lstStyle>
            <a:lvl1pPr>
              <a:defRPr/>
            </a:lvl1pPr>
          </a:lstStyle>
          <a:p>
            <a:fld id="{EAD23B8F-66B1-4E2A-9A97-D37981BA69A2}" type="slidenum">
              <a:rPr lang="en-GB"/>
              <a:pPr/>
              <a:t>‹#›</a:t>
            </a:fld>
            <a:endParaRPr lang="en-GB"/>
          </a:p>
        </p:txBody>
      </p:sp>
    </p:spTree>
    <p:extLst>
      <p:ext uri="{BB962C8B-B14F-4D97-AF65-F5344CB8AC3E}">
        <p14:creationId xmlns:p14="http://schemas.microsoft.com/office/powerpoint/2010/main" val="3518239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subtitle">
    <p:bg>
      <p:bgPr>
        <a:solidFill>
          <a:srgbClr val="004D7F"/>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DCFD2D77-3304-3243-817E-52D774883E7A}"/>
              </a:ext>
            </a:extLst>
          </p:cNvPr>
          <p:cNvSpPr>
            <a:spLocks noGrp="1"/>
          </p:cNvSpPr>
          <p:nvPr>
            <p:ph type="pic" sz="quarter" idx="13"/>
          </p:nvPr>
        </p:nvSpPr>
        <p:spPr>
          <a:xfrm>
            <a:off x="8483600" y="0"/>
            <a:ext cx="3708400" cy="6858000"/>
          </a:xfrm>
        </p:spPr>
        <p:txBody>
          <a:bodyPr/>
          <a:lstStyle/>
          <a:p>
            <a:endParaRPr lang="nl-NL"/>
          </a:p>
        </p:txBody>
      </p:sp>
      <p:sp>
        <p:nvSpPr>
          <p:cNvPr id="2" name="Titel 1">
            <a:extLst>
              <a:ext uri="{FF2B5EF4-FFF2-40B4-BE49-F238E27FC236}">
                <a16:creationId xmlns:a16="http://schemas.microsoft.com/office/drawing/2014/main" id="{009DBA22-0AC4-6546-B708-FFDE530A0BDF}"/>
              </a:ext>
            </a:extLst>
          </p:cNvPr>
          <p:cNvSpPr>
            <a:spLocks noGrp="1"/>
          </p:cNvSpPr>
          <p:nvPr>
            <p:ph type="ctrTitle"/>
          </p:nvPr>
        </p:nvSpPr>
        <p:spPr>
          <a:xfrm>
            <a:off x="311216" y="2300437"/>
            <a:ext cx="7842183" cy="1933075"/>
          </a:xfrm>
        </p:spPr>
        <p:txBody>
          <a:bodyPr anchor="b"/>
          <a:lstStyle>
            <a:lvl1pPr algn="l">
              <a:defRPr sz="600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CD92848D-72A7-3C42-9B4B-81581DA19B6A}"/>
              </a:ext>
            </a:extLst>
          </p:cNvPr>
          <p:cNvSpPr>
            <a:spLocks noGrp="1"/>
          </p:cNvSpPr>
          <p:nvPr>
            <p:ph type="subTitle" idx="1"/>
          </p:nvPr>
        </p:nvSpPr>
        <p:spPr>
          <a:xfrm>
            <a:off x="311217" y="4456497"/>
            <a:ext cx="7842183" cy="84943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6" name="Afbeelding 15">
            <a:extLst>
              <a:ext uri="{FF2B5EF4-FFF2-40B4-BE49-F238E27FC236}">
                <a16:creationId xmlns:a16="http://schemas.microsoft.com/office/drawing/2014/main" id="{7538FFA4-6136-C04A-AADA-BFF2D6A05B99}"/>
              </a:ext>
            </a:extLst>
          </p:cNvPr>
          <p:cNvPicPr>
            <a:picLocks noChangeAspect="1"/>
          </p:cNvPicPr>
          <p:nvPr userDrawn="1"/>
        </p:nvPicPr>
        <p:blipFill>
          <a:blip r:embed="rId2"/>
          <a:stretch>
            <a:fillRect/>
          </a:stretch>
        </p:blipFill>
        <p:spPr>
          <a:xfrm>
            <a:off x="311216" y="2058402"/>
            <a:ext cx="1371600" cy="38100"/>
          </a:xfrm>
          <a:prstGeom prst="rect">
            <a:avLst/>
          </a:prstGeom>
        </p:spPr>
      </p:pic>
      <p:pic>
        <p:nvPicPr>
          <p:cNvPr id="5" name="Afbeelding 4">
            <a:extLst>
              <a:ext uri="{FF2B5EF4-FFF2-40B4-BE49-F238E27FC236}">
                <a16:creationId xmlns:a16="http://schemas.microsoft.com/office/drawing/2014/main" id="{0A669C88-4136-0047-86CD-0834354873F5}"/>
              </a:ext>
            </a:extLst>
          </p:cNvPr>
          <p:cNvPicPr>
            <a:picLocks noChangeAspect="1"/>
          </p:cNvPicPr>
          <p:nvPr userDrawn="1"/>
        </p:nvPicPr>
        <p:blipFill>
          <a:blip r:embed="rId3"/>
          <a:stretch>
            <a:fillRect/>
          </a:stretch>
        </p:blipFill>
        <p:spPr>
          <a:xfrm>
            <a:off x="311216" y="6098406"/>
            <a:ext cx="3048000" cy="609600"/>
          </a:xfrm>
          <a:prstGeom prst="rect">
            <a:avLst/>
          </a:prstGeom>
        </p:spPr>
      </p:pic>
    </p:spTree>
    <p:extLst>
      <p:ext uri="{BB962C8B-B14F-4D97-AF65-F5344CB8AC3E}">
        <p14:creationId xmlns:p14="http://schemas.microsoft.com/office/powerpoint/2010/main" val="1253502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list">
    <p:bg>
      <p:bgPr>
        <a:solidFill>
          <a:srgbClr val="004D7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47D01-4DFF-C24E-A00C-8C1393AEEFB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9779B529-F8B7-DA4E-B719-8C2F50313E5C}"/>
              </a:ext>
            </a:extLst>
          </p:cNvPr>
          <p:cNvSpPr>
            <a:spLocks noGrp="1"/>
          </p:cNvSpPr>
          <p:nvPr>
            <p:ph idx="1"/>
          </p:nvPr>
        </p:nvSpPr>
        <p:spPr/>
        <p:txBody>
          <a:bodyPr/>
          <a:lstStyle>
            <a:lvl1pPr>
              <a:defRPr>
                <a:solidFill>
                  <a:schemeClr val="bg1"/>
                </a:solidFill>
              </a:defRPr>
            </a:lvl1pPr>
          </a:lstStyle>
          <a:p>
            <a:r>
              <a:rPr lang="nl-NL"/>
              <a:t>Tekststijl van het model bewerken
Tweede niveau
Derde niveau
Vierde niveau
Vijfde niveau</a:t>
            </a:r>
          </a:p>
        </p:txBody>
      </p:sp>
      <p:pic>
        <p:nvPicPr>
          <p:cNvPr id="7" name="Afbeelding 6">
            <a:extLst>
              <a:ext uri="{FF2B5EF4-FFF2-40B4-BE49-F238E27FC236}">
                <a16:creationId xmlns:a16="http://schemas.microsoft.com/office/drawing/2014/main" id="{23E61E59-F85E-6C4F-AAEC-C71278E98535}"/>
              </a:ext>
            </a:extLst>
          </p:cNvPr>
          <p:cNvPicPr>
            <a:picLocks noChangeAspect="1"/>
          </p:cNvPicPr>
          <p:nvPr userDrawn="1"/>
        </p:nvPicPr>
        <p:blipFill>
          <a:blip r:embed="rId2"/>
          <a:stretch>
            <a:fillRect/>
          </a:stretch>
        </p:blipFill>
        <p:spPr>
          <a:xfrm>
            <a:off x="0" y="0"/>
            <a:ext cx="635000" cy="6858000"/>
          </a:xfrm>
          <a:prstGeom prst="rect">
            <a:avLst/>
          </a:prstGeom>
        </p:spPr>
      </p:pic>
    </p:spTree>
    <p:extLst>
      <p:ext uri="{BB962C8B-B14F-4D97-AF65-F5344CB8AC3E}">
        <p14:creationId xmlns:p14="http://schemas.microsoft.com/office/powerpoint/2010/main" val="3653920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list with logo">
    <p:bg>
      <p:bgPr>
        <a:solidFill>
          <a:srgbClr val="004D7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47D01-4DFF-C24E-A00C-8C1393AEEFB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9779B529-F8B7-DA4E-B719-8C2F50313E5C}"/>
              </a:ext>
            </a:extLst>
          </p:cNvPr>
          <p:cNvSpPr>
            <a:spLocks noGrp="1"/>
          </p:cNvSpPr>
          <p:nvPr>
            <p:ph idx="1"/>
          </p:nvPr>
        </p:nvSpPr>
        <p:spPr/>
        <p:txBody>
          <a:bodyPr/>
          <a:lstStyle>
            <a:lvl1pPr>
              <a:defRPr>
                <a:solidFill>
                  <a:schemeClr val="bg1"/>
                </a:solidFill>
              </a:defRPr>
            </a:lvl1pPr>
          </a:lstStyle>
          <a:p>
            <a:r>
              <a:rPr lang="nl-NL"/>
              <a:t>Tekststijl van het model bewerken
Tweede niveau
Derde niveau
Vierde niveau
Vijfde niveau</a:t>
            </a:r>
          </a:p>
        </p:txBody>
      </p:sp>
      <p:pic>
        <p:nvPicPr>
          <p:cNvPr id="7" name="Afbeelding 6">
            <a:extLst>
              <a:ext uri="{FF2B5EF4-FFF2-40B4-BE49-F238E27FC236}">
                <a16:creationId xmlns:a16="http://schemas.microsoft.com/office/drawing/2014/main" id="{23E61E59-F85E-6C4F-AAEC-C71278E98535}"/>
              </a:ext>
            </a:extLst>
          </p:cNvPr>
          <p:cNvPicPr>
            <a:picLocks noChangeAspect="1"/>
          </p:cNvPicPr>
          <p:nvPr userDrawn="1"/>
        </p:nvPicPr>
        <p:blipFill>
          <a:blip r:embed="rId2"/>
          <a:stretch>
            <a:fillRect/>
          </a:stretch>
        </p:blipFill>
        <p:spPr>
          <a:xfrm>
            <a:off x="0" y="0"/>
            <a:ext cx="635000" cy="6858000"/>
          </a:xfrm>
          <a:prstGeom prst="rect">
            <a:avLst/>
          </a:prstGeom>
        </p:spPr>
      </p:pic>
      <p:pic>
        <p:nvPicPr>
          <p:cNvPr id="6" name="Afbeelding 5">
            <a:extLst>
              <a:ext uri="{FF2B5EF4-FFF2-40B4-BE49-F238E27FC236}">
                <a16:creationId xmlns:a16="http://schemas.microsoft.com/office/drawing/2014/main" id="{A4B03C25-BD26-D847-9D01-761BFDF09FE8}"/>
              </a:ext>
            </a:extLst>
          </p:cNvPr>
          <p:cNvPicPr>
            <a:picLocks noChangeAspect="1"/>
          </p:cNvPicPr>
          <p:nvPr userDrawn="1"/>
        </p:nvPicPr>
        <p:blipFill>
          <a:blip r:embed="rId3"/>
          <a:stretch>
            <a:fillRect/>
          </a:stretch>
        </p:blipFill>
        <p:spPr>
          <a:xfrm>
            <a:off x="9002428" y="6176963"/>
            <a:ext cx="3048000" cy="609600"/>
          </a:xfrm>
          <a:prstGeom prst="rect">
            <a:avLst/>
          </a:prstGeom>
        </p:spPr>
      </p:pic>
    </p:spTree>
    <p:extLst>
      <p:ext uri="{BB962C8B-B14F-4D97-AF65-F5344CB8AC3E}">
        <p14:creationId xmlns:p14="http://schemas.microsoft.com/office/powerpoint/2010/main" val="2756688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D101C39F-9A1D-9245-8E9B-ECBF6615B26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1047D01-4DFF-C24E-A00C-8C1393AEEFB2}"/>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9779B529-F8B7-DA4E-B719-8C2F50313E5C}"/>
              </a:ext>
            </a:extLst>
          </p:cNvPr>
          <p:cNvSpPr>
            <a:spLocks noGrp="1"/>
          </p:cNvSpPr>
          <p:nvPr>
            <p:ph idx="1"/>
          </p:nvPr>
        </p:nvSpPr>
        <p:spPr/>
        <p:txBody>
          <a:bodyPr/>
          <a:lstStyle>
            <a:lvl1pPr>
              <a:defRPr>
                <a:solidFill>
                  <a:schemeClr val="bg1"/>
                </a:solidFill>
              </a:defRPr>
            </a:lvl1pPr>
          </a:lstStyle>
          <a:p>
            <a:r>
              <a:rPr lang="nl-NL"/>
              <a:t>Tekststijl van het model bewerken
Tweede niveau
Derde niveau
Vierde niveau
Vijfde niveau</a:t>
            </a:r>
          </a:p>
        </p:txBody>
      </p:sp>
    </p:spTree>
    <p:extLst>
      <p:ext uri="{BB962C8B-B14F-4D97-AF65-F5344CB8AC3E}">
        <p14:creationId xmlns:p14="http://schemas.microsoft.com/office/powerpoint/2010/main" val="2107425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list &amp; logo'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47D01-4DFF-C24E-A00C-8C1393AEEFB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779B529-F8B7-DA4E-B719-8C2F50313E5C}"/>
              </a:ext>
            </a:extLst>
          </p:cNvPr>
          <p:cNvSpPr>
            <a:spLocks noGrp="1"/>
          </p:cNvSpPr>
          <p:nvPr>
            <p:ph idx="1"/>
          </p:nvPr>
        </p:nvSpPr>
        <p:spPr/>
        <p:txBody>
          <a:bodyPr/>
          <a:lstStyle/>
          <a:p>
            <a:r>
              <a:rPr lang="nl-NL"/>
              <a:t>Tekststijl van het model bewerken
Tweede niveau
Derde niveau
Vierde niveau
Vijfde niveau</a:t>
            </a:r>
          </a:p>
        </p:txBody>
      </p:sp>
      <p:pic>
        <p:nvPicPr>
          <p:cNvPr id="7" name="Afbeelding 6">
            <a:extLst>
              <a:ext uri="{FF2B5EF4-FFF2-40B4-BE49-F238E27FC236}">
                <a16:creationId xmlns:a16="http://schemas.microsoft.com/office/drawing/2014/main" id="{23E61E59-F85E-6C4F-AAEC-C71278E98535}"/>
              </a:ext>
            </a:extLst>
          </p:cNvPr>
          <p:cNvPicPr>
            <a:picLocks noChangeAspect="1"/>
          </p:cNvPicPr>
          <p:nvPr userDrawn="1"/>
        </p:nvPicPr>
        <p:blipFill>
          <a:blip r:embed="rId2"/>
          <a:stretch>
            <a:fillRect/>
          </a:stretch>
        </p:blipFill>
        <p:spPr>
          <a:xfrm>
            <a:off x="0" y="0"/>
            <a:ext cx="635000" cy="6858000"/>
          </a:xfrm>
          <a:prstGeom prst="rect">
            <a:avLst/>
          </a:prstGeom>
        </p:spPr>
      </p:pic>
      <p:sp>
        <p:nvSpPr>
          <p:cNvPr id="6" name="Tijdelijke aanduiding voor afbeelding 5">
            <a:extLst>
              <a:ext uri="{FF2B5EF4-FFF2-40B4-BE49-F238E27FC236}">
                <a16:creationId xmlns:a16="http://schemas.microsoft.com/office/drawing/2014/main" id="{3FA52D22-2C7F-8A4F-9371-D886D4F9A59C}"/>
              </a:ext>
            </a:extLst>
          </p:cNvPr>
          <p:cNvSpPr>
            <a:spLocks noGrp="1"/>
          </p:cNvSpPr>
          <p:nvPr>
            <p:ph type="pic" sz="quarter" idx="10"/>
          </p:nvPr>
        </p:nvSpPr>
        <p:spPr>
          <a:xfrm>
            <a:off x="4681356" y="6265863"/>
            <a:ext cx="2089150" cy="520700"/>
          </a:xfrm>
        </p:spPr>
        <p:txBody>
          <a:bodyPr/>
          <a:lstStyle/>
          <a:p>
            <a:endParaRPr lang="nl-NL"/>
          </a:p>
        </p:txBody>
      </p:sp>
      <p:sp>
        <p:nvSpPr>
          <p:cNvPr id="8" name="Tijdelijke aanduiding voor afbeelding 5">
            <a:extLst>
              <a:ext uri="{FF2B5EF4-FFF2-40B4-BE49-F238E27FC236}">
                <a16:creationId xmlns:a16="http://schemas.microsoft.com/office/drawing/2014/main" id="{F8E7338F-C68A-E545-B595-FE8780857206}"/>
              </a:ext>
            </a:extLst>
          </p:cNvPr>
          <p:cNvSpPr>
            <a:spLocks noGrp="1"/>
          </p:cNvSpPr>
          <p:nvPr>
            <p:ph type="pic" sz="quarter" idx="11"/>
          </p:nvPr>
        </p:nvSpPr>
        <p:spPr>
          <a:xfrm>
            <a:off x="6973003" y="6265863"/>
            <a:ext cx="2089150" cy="520700"/>
          </a:xfrm>
        </p:spPr>
        <p:txBody>
          <a:bodyPr/>
          <a:lstStyle/>
          <a:p>
            <a:endParaRPr lang="nl-NL"/>
          </a:p>
        </p:txBody>
      </p:sp>
      <p:sp>
        <p:nvSpPr>
          <p:cNvPr id="9" name="Tijdelijke aanduiding voor afbeelding 5">
            <a:extLst>
              <a:ext uri="{FF2B5EF4-FFF2-40B4-BE49-F238E27FC236}">
                <a16:creationId xmlns:a16="http://schemas.microsoft.com/office/drawing/2014/main" id="{ED712F41-0681-114A-B58D-7A71069B2BEC}"/>
              </a:ext>
            </a:extLst>
          </p:cNvPr>
          <p:cNvSpPr>
            <a:spLocks noGrp="1"/>
          </p:cNvSpPr>
          <p:nvPr>
            <p:ph type="pic" sz="quarter" idx="12"/>
          </p:nvPr>
        </p:nvSpPr>
        <p:spPr>
          <a:xfrm>
            <a:off x="9264650" y="6265863"/>
            <a:ext cx="2089150" cy="520700"/>
          </a:xfrm>
        </p:spPr>
        <p:txBody>
          <a:bodyPr/>
          <a:lstStyle/>
          <a:p>
            <a:endParaRPr lang="nl-NL"/>
          </a:p>
        </p:txBody>
      </p:sp>
    </p:spTree>
    <p:extLst>
      <p:ext uri="{BB962C8B-B14F-4D97-AF65-F5344CB8AC3E}">
        <p14:creationId xmlns:p14="http://schemas.microsoft.com/office/powerpoint/2010/main" val="538695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7.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804DE82-EF01-A248-A829-FAE1727E4F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F987A07-622A-284A-8C4A-72FFCC54F7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046216EA-D05C-A845-8433-69F940B67A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01400096-7D11-8A4B-B8D3-DE4FD6226202}" type="datetimeFigureOut">
              <a:rPr lang="nl-NL" smtClean="0"/>
              <a:pPr/>
              <a:t>31-05-2024</a:t>
            </a:fld>
            <a:endParaRPr lang="nl-NL"/>
          </a:p>
        </p:txBody>
      </p:sp>
      <p:sp>
        <p:nvSpPr>
          <p:cNvPr id="5" name="Tijdelijke aanduiding voor voettekst 4">
            <a:extLst>
              <a:ext uri="{FF2B5EF4-FFF2-40B4-BE49-F238E27FC236}">
                <a16:creationId xmlns:a16="http://schemas.microsoft.com/office/drawing/2014/main" id="{B13F2132-A97F-FA42-85A2-1E9EFC2634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nl-NL"/>
          </a:p>
        </p:txBody>
      </p:sp>
      <p:sp>
        <p:nvSpPr>
          <p:cNvPr id="6" name="Tijdelijke aanduiding voor dianummer 5">
            <a:extLst>
              <a:ext uri="{FF2B5EF4-FFF2-40B4-BE49-F238E27FC236}">
                <a16:creationId xmlns:a16="http://schemas.microsoft.com/office/drawing/2014/main" id="{730DBBC8-CAA6-6B42-9774-B019857D44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30EBB9AC-9897-3140-8F57-A8F4AEA632E5}" type="slidenum">
              <a:rPr lang="nl-NL" smtClean="0"/>
              <a:pPr/>
              <a:t>‹#›</a:t>
            </a:fld>
            <a:endParaRPr lang="nl-NL"/>
          </a:p>
        </p:txBody>
      </p:sp>
    </p:spTree>
    <p:extLst>
      <p:ext uri="{BB962C8B-B14F-4D97-AF65-F5344CB8AC3E}">
        <p14:creationId xmlns:p14="http://schemas.microsoft.com/office/powerpoint/2010/main" val="9469770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94" r:id="rId5"/>
    <p:sldLayoutId id="2147483691" r:id="rId6"/>
    <p:sldLayoutId id="2147483695" r:id="rId7"/>
    <p:sldLayoutId id="2147483696" r:id="rId8"/>
    <p:sldLayoutId id="2147483663" r:id="rId9"/>
    <p:sldLayoutId id="2147483657" r:id="rId10"/>
    <p:sldLayoutId id="2147483702" r:id="rId11"/>
    <p:sldLayoutId id="2147483703" r:id="rId12"/>
    <p:sldLayoutId id="2147483704" r:id="rId13"/>
    <p:sldLayoutId id="2147483705" r:id="rId14"/>
    <p:sldLayoutId id="2147483706" r:id="rId15"/>
    <p:sldLayoutId id="2147483655" r:id="rId16"/>
    <p:sldLayoutId id="2147483689" r:id="rId17"/>
    <p:sldLayoutId id="2147483693" r:id="rId18"/>
    <p:sldLayoutId id="2147483664" r:id="rId19"/>
    <p:sldLayoutId id="2147483665" r:id="rId20"/>
    <p:sldLayoutId id="2147483666" r:id="rId21"/>
    <p:sldLayoutId id="2147483667" r:id="rId22"/>
    <p:sldLayoutId id="2147483668" r:id="rId23"/>
    <p:sldLayoutId id="2147483692" r:id="rId24"/>
  </p:sldLayoutIdLst>
  <p:txStyles>
    <p:title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Title Text</a:t>
            </a:r>
          </a:p>
        </p:txBody>
      </p:sp>
      <p:pic>
        <p:nvPicPr>
          <p:cNvPr id="3" name="backcover.jpg" descr="backcover.jpg"/>
          <p:cNvPicPr>
            <a:picLocks noChangeAspect="1"/>
          </p:cNvPicPr>
          <p:nvPr/>
        </p:nvPicPr>
        <p:blipFill>
          <a:blip r:embed="rId20"/>
          <a:srcRect l="24943" r="61950"/>
          <a:stretch>
            <a:fillRect/>
          </a:stretch>
        </p:blipFill>
        <p:spPr>
          <a:xfrm>
            <a:off x="-21023" y="0"/>
            <a:ext cx="635424" cy="6858000"/>
          </a:xfrm>
          <a:prstGeom prst="rect">
            <a:avLst/>
          </a:prstGeom>
          <a:ln w="12700">
            <a:miter lim="400000"/>
          </a:ln>
        </p:spPr>
      </p:pic>
      <p:sp>
        <p:nvSpPr>
          <p:cNvPr id="4"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979516" y="6540500"/>
            <a:ext cx="267702"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8453497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709" r:id="rId15"/>
    <p:sldLayoutId id="2147483710" r:id="rId16"/>
    <p:sldLayoutId id="2147483711" r:id="rId17"/>
    <p:sldLayoutId id="2147483714" r:id="rId18"/>
  </p:sldLayoutIdLst>
  <p:transition spd="med"/>
  <p:txStyles>
    <p:titleStyle>
      <a:lvl1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1pPr>
      <a:lvl2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2pPr>
      <a:lvl3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3pPr>
      <a:lvl4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4pPr>
      <a:lvl5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5pPr>
      <a:lvl6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6pPr>
      <a:lvl7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7pPr>
      <a:lvl8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8pPr>
      <a:lvl9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9pPr>
    </p:titleStyle>
    <p:body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mn-lt"/>
          <a:ea typeface="+mn-ea"/>
          <a:cs typeface="+mn-cs"/>
          <a:sym typeface="Helvetica"/>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mn-lt"/>
          <a:ea typeface="+mn-ea"/>
          <a:cs typeface="+mn-cs"/>
          <a:sym typeface="Helvetica"/>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mn-lt"/>
          <a:ea typeface="+mn-ea"/>
          <a:cs typeface="+mn-cs"/>
          <a:sym typeface="Helvetica"/>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mn-lt"/>
          <a:ea typeface="+mn-ea"/>
          <a:cs typeface="+mn-cs"/>
          <a:sym typeface="Helvetica"/>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mn-lt"/>
          <a:ea typeface="+mn-ea"/>
          <a:cs typeface="+mn-cs"/>
          <a:sym typeface="Helvetica"/>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mn-lt"/>
          <a:ea typeface="+mn-ea"/>
          <a:cs typeface="+mn-cs"/>
          <a:sym typeface="Helvetica"/>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mn-lt"/>
          <a:ea typeface="+mn-ea"/>
          <a:cs typeface="+mn-cs"/>
          <a:sym typeface="Helvetica"/>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mn-lt"/>
          <a:ea typeface="+mn-ea"/>
          <a:cs typeface="+mn-cs"/>
          <a:sym typeface="Helvetica"/>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mn-lt"/>
          <a:ea typeface="+mn-ea"/>
          <a:cs typeface="+mn-cs"/>
          <a:sym typeface="Helvetica"/>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gif"/></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hyperlink" Target="https://tmss.lofar.eu/schedule" TargetMode="External"/><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2-05-27 at 15.45.20.png">
            <a:extLst>
              <a:ext uri="{FF2B5EF4-FFF2-40B4-BE49-F238E27FC236}">
                <a16:creationId xmlns:a16="http://schemas.microsoft.com/office/drawing/2014/main" id="{435CB2D5-FA6A-824A-9AE9-EE376A5E6A24}"/>
              </a:ext>
            </a:extLst>
          </p:cNvPr>
          <p:cNvPicPr>
            <a:picLocks noChangeAspect="1"/>
          </p:cNvPicPr>
          <p:nvPr/>
        </p:nvPicPr>
        <p:blipFill rotWithShape="1">
          <a:blip r:embed="rId3">
            <a:extLst>
              <a:ext uri="{28A0092B-C50C-407E-A947-70E740481C1C}">
                <a14:useLocalDpi xmlns:a14="http://schemas.microsoft.com/office/drawing/2010/main" val="0"/>
              </a:ext>
            </a:extLst>
          </a:blip>
          <a:srcRect r="623" b="9261"/>
          <a:stretch/>
        </p:blipFill>
        <p:spPr>
          <a:xfrm>
            <a:off x="589187" y="-1"/>
            <a:ext cx="11722021" cy="6858001"/>
          </a:xfrm>
          <a:prstGeom prst="rect">
            <a:avLst/>
          </a:prstGeom>
        </p:spPr>
      </p:pic>
      <p:sp>
        <p:nvSpPr>
          <p:cNvPr id="16" name="Rectangle 1047">
            <a:extLst>
              <a:ext uri="{FF2B5EF4-FFF2-40B4-BE49-F238E27FC236}">
                <a16:creationId xmlns:a16="http://schemas.microsoft.com/office/drawing/2014/main" id="{64C61AF8-9EF5-284C-8943-062F64F6A1DD}"/>
              </a:ext>
            </a:extLst>
          </p:cNvPr>
          <p:cNvSpPr txBox="1">
            <a:spLocks noChangeArrowheads="1"/>
          </p:cNvSpPr>
          <p:nvPr/>
        </p:nvSpPr>
        <p:spPr bwMode="auto">
          <a:xfrm>
            <a:off x="2182684" y="1401379"/>
            <a:ext cx="8610600" cy="1828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Tahoma"/>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defRPr/>
            </a:pPr>
            <a:r>
              <a:rPr lang="en-US" sz="4800" kern="0" dirty="0">
                <a:solidFill>
                  <a:srgbClr val="CCECFE"/>
                </a:solidFill>
                <a:ea typeface="Tahoma"/>
                <a:cs typeface="Tahoma"/>
              </a:rPr>
              <a:t>SDC Operations: Achievements, Past &amp; Future Challenges</a:t>
            </a:r>
            <a:endParaRPr lang="en-US" sz="4800" dirty="0">
              <a:solidFill>
                <a:srgbClr val="CCECFE"/>
              </a:solidFill>
            </a:endParaRPr>
          </a:p>
        </p:txBody>
      </p:sp>
      <p:sp>
        <p:nvSpPr>
          <p:cNvPr id="17" name="Rectangle 1048">
            <a:extLst>
              <a:ext uri="{FF2B5EF4-FFF2-40B4-BE49-F238E27FC236}">
                <a16:creationId xmlns:a16="http://schemas.microsoft.com/office/drawing/2014/main" id="{28A2FAE7-E785-A649-B387-8CF36B8A4A84}"/>
              </a:ext>
            </a:extLst>
          </p:cNvPr>
          <p:cNvSpPr txBox="1">
            <a:spLocks noChangeArrowheads="1"/>
          </p:cNvSpPr>
          <p:nvPr/>
        </p:nvSpPr>
        <p:spPr bwMode="auto">
          <a:xfrm>
            <a:off x="1887822" y="4229100"/>
            <a:ext cx="9144000"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Clr>
                <a:schemeClr val="hlink"/>
              </a:buClr>
              <a:buSzPct val="65000"/>
              <a:buFont typeface="Wingdings" pitchFamily="2" charset="2"/>
              <a:buNone/>
              <a:defRPr sz="3200">
                <a:solidFill>
                  <a:schemeClr val="tx1"/>
                </a:solidFill>
                <a:effectLst>
                  <a:outerShdw blurRad="38100" dist="38100" dir="2700000" algn="tl">
                    <a:srgbClr val="000000"/>
                  </a:outerShdw>
                </a:effectLst>
                <a:latin typeface="Tahoma"/>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Tahoma"/>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Tahoma"/>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Tahoma"/>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Tahoma"/>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190500" marR="0" lvl="0" indent="-190500" algn="ctr" defTabSz="914400" rtl="0" eaLnBrk="1" fontAlgn="base" latinLnBrk="0" hangingPunct="1">
              <a:lnSpc>
                <a:spcPct val="100000"/>
              </a:lnSpc>
              <a:spcBef>
                <a:spcPct val="20000"/>
              </a:spcBef>
              <a:spcAft>
                <a:spcPct val="0"/>
              </a:spcAft>
              <a:buClr>
                <a:srgbClr val="E5FFFF"/>
              </a:buClr>
              <a:buSzPct val="65000"/>
              <a:buFont typeface="Wingdings" pitchFamily="2" charset="2"/>
              <a:buNone/>
              <a:tabLst/>
              <a:defRPr/>
            </a:pPr>
            <a:r>
              <a:rPr kumimoji="0" lang="en-US" sz="2600"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mn-cs"/>
              </a:rPr>
              <a:t>R. F. Pizzo</a:t>
            </a:r>
            <a:endParaRPr lang="en-US" sz="2600"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mn-cs"/>
            </a:endParaRPr>
          </a:p>
          <a:p>
            <a:pPr marL="190500" marR="0" lvl="0" indent="-190500" algn="ctr" defTabSz="914400" rtl="0" eaLnBrk="1" fontAlgn="base" latinLnBrk="0" hangingPunct="1">
              <a:lnSpc>
                <a:spcPct val="100000"/>
              </a:lnSpc>
              <a:spcBef>
                <a:spcPct val="20000"/>
              </a:spcBef>
              <a:spcAft>
                <a:spcPct val="0"/>
              </a:spcAft>
              <a:buClr>
                <a:srgbClr val="E5FFFF"/>
              </a:buClr>
              <a:buSzPct val="65000"/>
              <a:buFont typeface="Wingdings" pitchFamily="2" charset="2"/>
              <a:buNone/>
              <a:tabLst/>
              <a:defRPr/>
            </a:pPr>
            <a:r>
              <a:rPr kumimoji="0" lang="en-US" sz="1600"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mn-cs"/>
              </a:rPr>
              <a:t>Head Science Data </a:t>
            </a:r>
            <a:r>
              <a:rPr lang="en-US" sz="1600" kern="0" dirty="0">
                <a:solidFill>
                  <a:srgbClr val="FFFFFF"/>
                </a:solidFill>
              </a:rPr>
              <a:t>Centre</a:t>
            </a:r>
            <a:r>
              <a:rPr kumimoji="0" lang="en-US" sz="1600"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mn-cs"/>
              </a:rPr>
              <a:t> Operations</a:t>
            </a:r>
            <a:endParaRPr lang="en-US" sz="1600"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mn-cs"/>
            </a:endParaRPr>
          </a:p>
          <a:p>
            <a:pPr marL="190500" marR="0" lvl="0" indent="-190500" algn="ctr" defTabSz="914400" rtl="0" eaLnBrk="1" fontAlgn="base" latinLnBrk="0" hangingPunct="1">
              <a:lnSpc>
                <a:spcPct val="100000"/>
              </a:lnSpc>
              <a:spcBef>
                <a:spcPct val="20000"/>
              </a:spcBef>
              <a:spcAft>
                <a:spcPct val="0"/>
              </a:spcAft>
              <a:buClr>
                <a:srgbClr val="E5FFFF"/>
              </a:buClr>
              <a:buSzPct val="65000"/>
              <a:buFont typeface="Wingdings" pitchFamily="2" charset="2"/>
              <a:buNone/>
              <a:tabLst/>
              <a:defRPr/>
            </a:pPr>
            <a:endParaRPr lang="en-US" sz="700"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mn-cs"/>
            </a:endParaRPr>
          </a:p>
          <a:p>
            <a:pPr marL="190500" marR="0" lvl="0" indent="-190500" algn="ctr" defTabSz="914400" rtl="0" eaLnBrk="1" fontAlgn="base" latinLnBrk="0" hangingPunct="1">
              <a:lnSpc>
                <a:spcPct val="100000"/>
              </a:lnSpc>
              <a:spcBef>
                <a:spcPct val="20000"/>
              </a:spcBef>
              <a:spcAft>
                <a:spcPct val="0"/>
              </a:spcAft>
              <a:buClr>
                <a:srgbClr val="E5FFFF"/>
              </a:buClr>
              <a:buSzPct val="65000"/>
              <a:buFont typeface="Wingdings" pitchFamily="2" charset="2"/>
              <a:buNone/>
              <a:tabLst/>
              <a:defRPr/>
            </a:pPr>
            <a:endParaRPr lang="en-US" sz="800"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mn-cs"/>
            </a:endParaRPr>
          </a:p>
        </p:txBody>
      </p:sp>
      <p:pic>
        <p:nvPicPr>
          <p:cNvPr id="19" name="Picture 18" descr="LOFAR png.png">
            <a:extLst>
              <a:ext uri="{FF2B5EF4-FFF2-40B4-BE49-F238E27FC236}">
                <a16:creationId xmlns:a16="http://schemas.microsoft.com/office/drawing/2014/main" id="{35F6547E-15A9-8D48-9BFD-34C9C9D56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7207" y="5643789"/>
            <a:ext cx="1695796" cy="546497"/>
          </a:xfrm>
          <a:prstGeom prst="rect">
            <a:avLst/>
          </a:prstGeom>
        </p:spPr>
      </p:pic>
      <p:sp>
        <p:nvSpPr>
          <p:cNvPr id="20" name="Rectangle 1048">
            <a:extLst>
              <a:ext uri="{FF2B5EF4-FFF2-40B4-BE49-F238E27FC236}">
                <a16:creationId xmlns:a16="http://schemas.microsoft.com/office/drawing/2014/main" id="{E54CCEBA-0541-8243-8558-ECF44CD8534F}"/>
              </a:ext>
            </a:extLst>
          </p:cNvPr>
          <p:cNvSpPr txBox="1">
            <a:spLocks noChangeArrowheads="1"/>
          </p:cNvSpPr>
          <p:nvPr/>
        </p:nvSpPr>
        <p:spPr bwMode="auto">
          <a:xfrm>
            <a:off x="3287584" y="5879538"/>
            <a:ext cx="6400800"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Clr>
                <a:schemeClr val="hlink"/>
              </a:buClr>
              <a:buSzPct val="65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190500" indent="-190500">
              <a:buClr>
                <a:srgbClr val="E5FFFF"/>
              </a:buClr>
            </a:pPr>
            <a:r>
              <a:rPr lang="en-US" sz="1800" dirty="0">
                <a:solidFill>
                  <a:srgbClr val="FFFFFF"/>
                </a:solidFill>
                <a:latin typeface="Tahoma"/>
              </a:rPr>
              <a:t>Leiden, June 3</a:t>
            </a:r>
            <a:r>
              <a:rPr lang="en-US" sz="1800" baseline="30000" dirty="0">
                <a:solidFill>
                  <a:srgbClr val="FFFFFF"/>
                </a:solidFill>
                <a:latin typeface="Tahoma"/>
              </a:rPr>
              <a:t>rd</a:t>
            </a:r>
            <a:r>
              <a:rPr lang="en-US" sz="1800" dirty="0">
                <a:solidFill>
                  <a:srgbClr val="FFFFFF"/>
                </a:solidFill>
                <a:latin typeface="Tahoma"/>
              </a:rPr>
              <a:t> 2024</a:t>
            </a:r>
          </a:p>
        </p:txBody>
      </p:sp>
      <p:sp>
        <p:nvSpPr>
          <p:cNvPr id="4" name="Rectangle 3">
            <a:extLst>
              <a:ext uri="{FF2B5EF4-FFF2-40B4-BE49-F238E27FC236}">
                <a16:creationId xmlns:a16="http://schemas.microsoft.com/office/drawing/2014/main" id="{799F66D4-A0AE-F94A-8FCB-759D51DF6915}"/>
              </a:ext>
            </a:extLst>
          </p:cNvPr>
          <p:cNvSpPr/>
          <p:nvPr/>
        </p:nvSpPr>
        <p:spPr>
          <a:xfrm>
            <a:off x="879084" y="5710495"/>
            <a:ext cx="2759265" cy="61330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65" name="Image" descr="Image"/>
          <p:cNvPicPr>
            <a:picLocks noChangeAspect="1"/>
          </p:cNvPicPr>
          <p:nvPr/>
        </p:nvPicPr>
        <p:blipFill>
          <a:blip r:embed="rId5"/>
          <a:stretch>
            <a:fillRect/>
          </a:stretch>
        </p:blipFill>
        <p:spPr>
          <a:xfrm>
            <a:off x="879084" y="5710495"/>
            <a:ext cx="2674638" cy="542410"/>
          </a:xfrm>
          <a:prstGeom prst="rect">
            <a:avLst/>
          </a:prstGeom>
          <a:ln w="12700">
            <a:miter lim="400000"/>
          </a:ln>
        </p:spPr>
      </p:pic>
      <p:pic>
        <p:nvPicPr>
          <p:cNvPr id="23" name="Image" descr="Image">
            <a:extLst>
              <a:ext uri="{FF2B5EF4-FFF2-40B4-BE49-F238E27FC236}">
                <a16:creationId xmlns:a16="http://schemas.microsoft.com/office/drawing/2014/main" id="{6402E7FE-4641-ED4F-801A-C80F43E9B42D}"/>
              </a:ext>
            </a:extLst>
          </p:cNvPr>
          <p:cNvPicPr>
            <a:picLocks noChangeAspect="1"/>
          </p:cNvPicPr>
          <p:nvPr/>
        </p:nvPicPr>
        <p:blipFill>
          <a:blip r:embed="rId5"/>
          <a:stretch>
            <a:fillRect/>
          </a:stretch>
        </p:blipFill>
        <p:spPr>
          <a:xfrm>
            <a:off x="18685474" y="12323955"/>
            <a:ext cx="5349276" cy="1084819"/>
          </a:xfrm>
          <a:prstGeom prst="rect">
            <a:avLst/>
          </a:prstGeom>
          <a:ln w="12700">
            <a:miter lim="400000"/>
          </a:ln>
        </p:spPr>
      </p:pic>
      <p:pic>
        <p:nvPicPr>
          <p:cNvPr id="24" name="Image" descr="Image">
            <a:extLst>
              <a:ext uri="{FF2B5EF4-FFF2-40B4-BE49-F238E27FC236}">
                <a16:creationId xmlns:a16="http://schemas.microsoft.com/office/drawing/2014/main" id="{6D1CA596-9BA0-F541-B2EE-CA98F691D794}"/>
              </a:ext>
            </a:extLst>
          </p:cNvPr>
          <p:cNvPicPr>
            <a:picLocks noChangeAspect="1"/>
          </p:cNvPicPr>
          <p:nvPr/>
        </p:nvPicPr>
        <p:blipFill>
          <a:blip r:embed="rId5"/>
          <a:stretch>
            <a:fillRect/>
          </a:stretch>
        </p:blipFill>
        <p:spPr>
          <a:xfrm>
            <a:off x="18837874" y="12476355"/>
            <a:ext cx="5349276" cy="1084819"/>
          </a:xfrm>
          <a:prstGeom prst="rect">
            <a:avLst/>
          </a:prstGeom>
          <a:ln w="12700">
            <a:miter lim="400000"/>
          </a:ln>
        </p:spPr>
      </p:pic>
    </p:spTree>
    <p:extLst>
      <p:ext uri="{BB962C8B-B14F-4D97-AF65-F5344CB8AC3E}">
        <p14:creationId xmlns:p14="http://schemas.microsoft.com/office/powerpoint/2010/main" val="388387776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International LOFAR telescope">
            <a:extLst>
              <a:ext uri="{FF2B5EF4-FFF2-40B4-BE49-F238E27FC236}">
                <a16:creationId xmlns:a16="http://schemas.microsoft.com/office/drawing/2014/main" id="{458BEEE9-748C-E142-B988-D33495253517}"/>
              </a:ext>
            </a:extLst>
          </p:cNvPr>
          <p:cNvSpPr txBox="1">
            <a:spLocks noGrp="1"/>
          </p:cNvSpPr>
          <p:nvPr>
            <p:ph type="title"/>
          </p:nvPr>
        </p:nvSpPr>
        <p:spPr>
          <a:xfrm>
            <a:off x="744529" y="0"/>
            <a:ext cx="11298788" cy="1368128"/>
          </a:xfrm>
          <a:prstGeom prst="rect">
            <a:avLst/>
          </a:prstGeom>
        </p:spPr>
        <p:txBody>
          <a:bodyPr>
            <a:noAutofit/>
          </a:bodyPr>
          <a:lstStyle>
            <a:lvl1pPr defTabSz="610870">
              <a:defRPr sz="8288"/>
            </a:lvl1pPr>
          </a:lstStyle>
          <a:p>
            <a:r>
              <a:rPr lang="nl-NL" sz="3200" b="1" dirty="0">
                <a:solidFill>
                  <a:schemeClr val="tx1"/>
                </a:solidFill>
                <a:effectLst>
                  <a:outerShdw blurRad="50800" dist="38100" dir="2700000" algn="tl" rotWithShape="0">
                    <a:prstClr val="black">
                      <a:alpha val="40000"/>
                    </a:prstClr>
                  </a:outerShdw>
                </a:effectLst>
                <a:ea typeface="Tahoma" panose="020B0604030504040204" pitchFamily="34" charset="0"/>
                <a:cs typeface="Tahoma" panose="020B0604030504040204" pitchFamily="34" charset="0"/>
              </a:rPr>
              <a:t>Preparing </a:t>
            </a:r>
            <a:r>
              <a:rPr lang="nl-NL" sz="3200" b="1" dirty="0" err="1">
                <a:solidFill>
                  <a:schemeClr val="tx1"/>
                </a:solidFill>
                <a:effectLst>
                  <a:outerShdw blurRad="50800" dist="38100" dir="2700000" algn="tl" rotWithShape="0">
                    <a:prstClr val="black">
                      <a:alpha val="40000"/>
                    </a:prstClr>
                  </a:outerShdw>
                </a:effectLst>
                <a:ea typeface="Tahoma" panose="020B0604030504040204" pitchFamily="34" charset="0"/>
                <a:cs typeface="Tahoma" panose="020B0604030504040204" pitchFamily="34" charset="0"/>
              </a:rPr>
              <a:t>the</a:t>
            </a:r>
            <a:r>
              <a:rPr lang="nl-NL" sz="3200" b="1" dirty="0">
                <a:solidFill>
                  <a:schemeClr val="tx1"/>
                </a:solidFill>
                <a:effectLst>
                  <a:outerShdw blurRad="50800" dist="38100" dir="2700000" algn="tl" rotWithShape="0">
                    <a:prstClr val="black">
                      <a:alpha val="40000"/>
                    </a:prstClr>
                  </a:outerShdw>
                </a:effectLst>
                <a:ea typeface="Tahoma" panose="020B0604030504040204" pitchFamily="34" charset="0"/>
                <a:cs typeface="Tahoma" panose="020B0604030504040204" pitchFamily="34" charset="0"/>
              </a:rPr>
              <a:t> </a:t>
            </a:r>
            <a:r>
              <a:rPr lang="nl-NL" sz="3200" b="1" dirty="0" err="1">
                <a:solidFill>
                  <a:schemeClr val="tx1"/>
                </a:solidFill>
                <a:effectLst>
                  <a:outerShdw blurRad="50800" dist="38100" dir="2700000" algn="tl" rotWithShape="0">
                    <a:prstClr val="black">
                      <a:alpha val="40000"/>
                    </a:prstClr>
                  </a:outerShdw>
                </a:effectLst>
                <a:ea typeface="Tahoma" panose="020B0604030504040204" pitchFamily="34" charset="0"/>
                <a:cs typeface="Tahoma" panose="020B0604030504040204" pitchFamily="34" charset="0"/>
              </a:rPr>
              <a:t>Infrastructure</a:t>
            </a:r>
            <a:r>
              <a:rPr lang="nl-NL" sz="3200" b="1" dirty="0">
                <a:solidFill>
                  <a:schemeClr val="tx1"/>
                </a:solidFill>
                <a:effectLst>
                  <a:outerShdw blurRad="50800" dist="38100" dir="2700000" algn="tl" rotWithShape="0">
                    <a:prstClr val="black">
                      <a:alpha val="40000"/>
                    </a:prstClr>
                  </a:outerShdw>
                </a:effectLst>
                <a:ea typeface="Tahoma" panose="020B0604030504040204" pitchFamily="34" charset="0"/>
                <a:cs typeface="Tahoma" panose="020B0604030504040204" pitchFamily="34" charset="0"/>
              </a:rPr>
              <a:t> </a:t>
            </a:r>
            <a:r>
              <a:rPr lang="nl-NL" sz="3200" b="1" dirty="0" err="1">
                <a:solidFill>
                  <a:schemeClr val="tx1"/>
                </a:solidFill>
                <a:effectLst>
                  <a:outerShdw blurRad="50800" dist="38100" dir="2700000" algn="tl" rotWithShape="0">
                    <a:prstClr val="black">
                      <a:alpha val="40000"/>
                    </a:prstClr>
                  </a:outerShdw>
                </a:effectLst>
                <a:ea typeface="Tahoma" panose="020B0604030504040204" pitchFamily="34" charset="0"/>
                <a:cs typeface="Tahoma" panose="020B0604030504040204" pitchFamily="34" charset="0"/>
              </a:rPr>
              <a:t>for</a:t>
            </a:r>
            <a:r>
              <a:rPr lang="nl-NL" sz="3200" b="1" dirty="0">
                <a:solidFill>
                  <a:schemeClr val="tx1"/>
                </a:solidFill>
                <a:effectLst>
                  <a:outerShdw blurRad="50800" dist="38100" dir="2700000" algn="tl" rotWithShape="0">
                    <a:prstClr val="black">
                      <a:alpha val="40000"/>
                    </a:prstClr>
                  </a:outerShdw>
                </a:effectLst>
                <a:ea typeface="Tahoma" panose="020B0604030504040204" pitchFamily="34" charset="0"/>
                <a:cs typeface="Tahoma" panose="020B0604030504040204" pitchFamily="34" charset="0"/>
              </a:rPr>
              <a:t> LOFAR2.0: Data Life </a:t>
            </a:r>
            <a:r>
              <a:rPr lang="nl-NL" sz="3200" b="1" dirty="0" err="1">
                <a:solidFill>
                  <a:schemeClr val="tx1"/>
                </a:solidFill>
                <a:effectLst>
                  <a:outerShdw blurRad="50800" dist="38100" dir="2700000" algn="tl" rotWithShape="0">
                    <a:prstClr val="black">
                      <a:alpha val="40000"/>
                    </a:prstClr>
                  </a:outerShdw>
                </a:effectLst>
                <a:ea typeface="Tahoma" panose="020B0604030504040204" pitchFamily="34" charset="0"/>
                <a:cs typeface="Tahoma" panose="020B0604030504040204" pitchFamily="34" charset="0"/>
              </a:rPr>
              <a:t>Cycle</a:t>
            </a:r>
            <a:r>
              <a:rPr lang="nl-NL" sz="3200" b="1" dirty="0">
                <a:solidFill>
                  <a:schemeClr val="tx1"/>
                </a:solidFill>
                <a:effectLst>
                  <a:outerShdw blurRad="50800" dist="38100" dir="2700000" algn="tl" rotWithShape="0">
                    <a:prstClr val="black">
                      <a:alpha val="40000"/>
                    </a:prstClr>
                  </a:outerShdw>
                </a:effectLst>
                <a:ea typeface="Tahoma" panose="020B0604030504040204" pitchFamily="34" charset="0"/>
                <a:cs typeface="Tahoma" panose="020B0604030504040204" pitchFamily="34" charset="0"/>
              </a:rPr>
              <a:t> &amp; </a:t>
            </a:r>
            <a:r>
              <a:rPr lang="nl-NL" sz="3200" b="1" dirty="0" err="1">
                <a:solidFill>
                  <a:schemeClr val="tx1"/>
                </a:solidFill>
                <a:effectLst>
                  <a:outerShdw blurRad="50800" dist="38100" dir="2700000" algn="tl" rotWithShape="0">
                    <a:prstClr val="black">
                      <a:alpha val="40000"/>
                    </a:prstClr>
                  </a:outerShdw>
                </a:effectLst>
                <a:ea typeface="Tahoma" panose="020B0604030504040204" pitchFamily="34" charset="0"/>
                <a:cs typeface="Tahoma" panose="020B0604030504040204" pitchFamily="34" charset="0"/>
              </a:rPr>
              <a:t>Early</a:t>
            </a:r>
            <a:r>
              <a:rPr lang="nl-NL" sz="3200" b="1" dirty="0">
                <a:solidFill>
                  <a:schemeClr val="tx1"/>
                </a:solidFill>
                <a:effectLst>
                  <a:outerShdw blurRad="50800" dist="38100" dir="2700000" algn="tl" rotWithShape="0">
                    <a:prstClr val="black">
                      <a:alpha val="40000"/>
                    </a:prstClr>
                  </a:outerShdw>
                </a:effectLst>
                <a:ea typeface="Tahoma" panose="020B0604030504040204" pitchFamily="34" charset="0"/>
                <a:cs typeface="Tahoma" panose="020B0604030504040204" pitchFamily="34" charset="0"/>
              </a:rPr>
              <a:t> LOFAR </a:t>
            </a:r>
            <a:r>
              <a:rPr lang="nl-NL" sz="3200" b="1" dirty="0" err="1">
                <a:solidFill>
                  <a:schemeClr val="tx1"/>
                </a:solidFill>
                <a:effectLst>
                  <a:outerShdw blurRad="50800" dist="38100" dir="2700000" algn="tl" rotWithShape="0">
                    <a:prstClr val="black">
                      <a:alpha val="40000"/>
                    </a:prstClr>
                  </a:outerShdw>
                </a:effectLst>
                <a:ea typeface="Tahoma" panose="020B0604030504040204" pitchFamily="34" charset="0"/>
                <a:cs typeface="Tahoma" panose="020B0604030504040204" pitchFamily="34" charset="0"/>
              </a:rPr>
              <a:t>Cycle</a:t>
            </a:r>
            <a:r>
              <a:rPr lang="nl-NL" sz="3200" b="1" dirty="0">
                <a:solidFill>
                  <a:schemeClr val="tx1"/>
                </a:solidFill>
                <a:effectLst>
                  <a:outerShdw blurRad="50800" dist="38100" dir="2700000" algn="tl" rotWithShape="0">
                    <a:prstClr val="black">
                      <a:alpha val="40000"/>
                    </a:prstClr>
                  </a:outerShdw>
                </a:effectLst>
                <a:ea typeface="Tahoma" panose="020B0604030504040204" pitchFamily="34" charset="0"/>
                <a:cs typeface="Tahoma" panose="020B0604030504040204" pitchFamily="34" charset="0"/>
              </a:rPr>
              <a:t> data </a:t>
            </a:r>
            <a:r>
              <a:rPr lang="nl-NL" sz="3200" b="1" dirty="0" err="1">
                <a:solidFill>
                  <a:schemeClr val="tx1"/>
                </a:solidFill>
                <a:effectLst>
                  <a:outerShdw blurRad="50800" dist="38100" dir="2700000" algn="tl" rotWithShape="0">
                    <a:prstClr val="black">
                      <a:alpha val="40000"/>
                    </a:prstClr>
                  </a:outerShdw>
                </a:effectLst>
                <a:ea typeface="Tahoma" panose="020B0604030504040204" pitchFamily="34" charset="0"/>
                <a:cs typeface="Tahoma" panose="020B0604030504040204" pitchFamily="34" charset="0"/>
              </a:rPr>
              <a:t>Retirement</a:t>
            </a:r>
            <a:endParaRPr sz="3200" b="1" dirty="0">
              <a:solidFill>
                <a:schemeClr val="tx1"/>
              </a:solidFill>
              <a:effectLst>
                <a:outerShdw blurRad="50800" dist="38100" dir="2700000" algn="tl" rotWithShape="0">
                  <a:prstClr val="black">
                    <a:alpha val="40000"/>
                  </a:prstClr>
                </a:outerShdw>
              </a:effectLst>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4DD4BC37-74EF-4D45-2C95-C2ACFADF140A}"/>
              </a:ext>
            </a:extLst>
          </p:cNvPr>
          <p:cNvSpPr txBox="1"/>
          <p:nvPr/>
        </p:nvSpPr>
        <p:spPr>
          <a:xfrm>
            <a:off x="5499848" y="1667836"/>
            <a:ext cx="6128774" cy="4524315"/>
          </a:xfrm>
          <a:prstGeom prst="rect">
            <a:avLst/>
          </a:prstGeom>
          <a:noFill/>
        </p:spPr>
        <p:txBody>
          <a:bodyPr wrap="square" lIns="91440" tIns="45720" rIns="91440" bIns="45720" rtlCol="0" anchor="t">
            <a:spAutoFit/>
          </a:bodyPr>
          <a:lstStyle/>
          <a:p>
            <a:pPr marL="285750" indent="-285750">
              <a:buFont typeface="Wingdings" pitchFamily="2" charset="2"/>
              <a:buChar char="Ø"/>
            </a:pPr>
            <a:r>
              <a:rPr lang="en-US" sz="1600" dirty="0"/>
              <a:t>LOFAR2 will generate considerably more data than LOFAR1: ~70 PB intermediate + ~30 PB advanced</a:t>
            </a:r>
          </a:p>
          <a:p>
            <a:pPr marL="285750" indent="-285750">
              <a:buFont typeface="Wingdings" pitchFamily="2" charset="2"/>
              <a:buChar char="Ø"/>
            </a:pPr>
            <a:endParaRPr lang="en-US" sz="1600" dirty="0"/>
          </a:p>
          <a:p>
            <a:pPr marL="285750" indent="-285750">
              <a:buFont typeface="Wingdings" pitchFamily="2" charset="2"/>
              <a:buChar char="Ø"/>
            </a:pPr>
            <a:r>
              <a:rPr lang="en-US" sz="1600" dirty="0">
                <a:solidFill>
                  <a:srgbClr val="C00000"/>
                </a:solidFill>
              </a:rPr>
              <a:t>Data challenge outstrips current affordable solutions</a:t>
            </a:r>
          </a:p>
          <a:p>
            <a:endParaRPr lang="en-US" sz="1600" dirty="0"/>
          </a:p>
          <a:p>
            <a:pPr marL="742950" lvl="1" indent="-285750">
              <a:buFont typeface="Wingdings" pitchFamily="2" charset="2"/>
              <a:buChar char="§"/>
            </a:pPr>
            <a:r>
              <a:rPr lang="en-US" sz="1600" dirty="0"/>
              <a:t>Early LOFAR Cycle data (Cycle 0-6) retirement:</a:t>
            </a:r>
          </a:p>
          <a:p>
            <a:pPr marL="1200150" lvl="2" indent="-285750">
              <a:buFont typeface="Wingdings" pitchFamily="2" charset="2"/>
              <a:buChar char="Ø"/>
            </a:pPr>
            <a:r>
              <a:rPr lang="en-US" sz="1600" dirty="0"/>
              <a:t>In progress</a:t>
            </a:r>
          </a:p>
          <a:p>
            <a:pPr marL="285750" indent="-285750">
              <a:buFont typeface="Wingdings" pitchFamily="2" charset="2"/>
              <a:buChar char="Ø"/>
            </a:pPr>
            <a:endParaRPr lang="en-US" sz="1600" dirty="0"/>
          </a:p>
          <a:p>
            <a:pPr marL="742950" lvl="1" indent="-285750">
              <a:buFont typeface="Wingdings" pitchFamily="2" charset="2"/>
              <a:buChar char="§"/>
            </a:pPr>
            <a:r>
              <a:rPr lang="en-US" sz="1600" dirty="0"/>
              <a:t>ILT-board approved a </a:t>
            </a:r>
            <a:r>
              <a:rPr lang="en-US" sz="1600" dirty="0">
                <a:solidFill>
                  <a:srgbClr val="C00000"/>
                </a:solidFill>
              </a:rPr>
              <a:t>data life cycle</a:t>
            </a:r>
            <a:r>
              <a:rPr lang="en-NL" sz="1600" dirty="0">
                <a:ea typeface="Times New Roman" panose="02020603050405020304" pitchFamily="18" charset="0"/>
                <a:cs typeface="Times New Roman" panose="02020603050405020304" pitchFamily="18" charset="0"/>
              </a:rPr>
              <a:t>:</a:t>
            </a:r>
          </a:p>
          <a:p>
            <a:pPr marL="1200150" lvl="2" indent="-285750">
              <a:buFont typeface="Arial" panose="020B0604020202020204" pitchFamily="34" charset="0"/>
              <a:buChar char="•"/>
            </a:pPr>
            <a:r>
              <a:rPr lang="en-GB" sz="1600" dirty="0">
                <a:solidFill>
                  <a:srgbClr val="C00000"/>
                </a:solidFill>
                <a:effectLst/>
                <a:cs typeface="Times New Roman" panose="02020603050405020304" pitchFamily="18" charset="0"/>
              </a:rPr>
              <a:t>A</a:t>
            </a:r>
            <a:r>
              <a:rPr lang="en-NL" sz="1600" dirty="0">
                <a:solidFill>
                  <a:srgbClr val="C00000"/>
                </a:solidFill>
                <a:effectLst/>
                <a:cs typeface="Times New Roman" panose="02020603050405020304" pitchFamily="18" charset="0"/>
              </a:rPr>
              <a:t>dvanced data product</a:t>
            </a:r>
            <a:r>
              <a:rPr lang="en-NL" sz="1600" dirty="0">
                <a:solidFill>
                  <a:srgbClr val="C00000"/>
                </a:solidFill>
                <a:cs typeface="Times New Roman" panose="02020603050405020304" pitchFamily="18" charset="0"/>
              </a:rPr>
              <a:t>s </a:t>
            </a:r>
            <a:r>
              <a:rPr lang="en-NL" sz="1600" dirty="0">
                <a:cs typeface="Times New Roman" panose="02020603050405020304" pitchFamily="18" charset="0"/>
              </a:rPr>
              <a:t>(images, cubes, catalogues) </a:t>
            </a:r>
            <a:r>
              <a:rPr lang="en-NL" sz="1600" dirty="0">
                <a:solidFill>
                  <a:srgbClr val="C00000"/>
                </a:solidFill>
                <a:cs typeface="Times New Roman" panose="02020603050405020304" pitchFamily="18" charset="0"/>
              </a:rPr>
              <a:t>kept indefinitely</a:t>
            </a:r>
          </a:p>
          <a:p>
            <a:pPr marL="1200150" lvl="2" indent="-285750">
              <a:buFont typeface="Arial" panose="020B0604020202020204" pitchFamily="34" charset="0"/>
              <a:buChar char="•"/>
            </a:pPr>
            <a:r>
              <a:rPr lang="en-GB" sz="1600" dirty="0">
                <a:solidFill>
                  <a:srgbClr val="C00000"/>
                </a:solidFill>
                <a:effectLst/>
                <a:cs typeface="Times New Roman" panose="02020603050405020304" pitchFamily="18" charset="0"/>
              </a:rPr>
              <a:t>Intermediate data products </a:t>
            </a:r>
            <a:r>
              <a:rPr lang="en-GB" sz="1600" dirty="0">
                <a:effectLst/>
                <a:cs typeface="Times New Roman" panose="02020603050405020304" pitchFamily="18" charset="0"/>
              </a:rPr>
              <a:t>will be </a:t>
            </a:r>
            <a:r>
              <a:rPr lang="en-GB" sz="1600" dirty="0">
                <a:solidFill>
                  <a:srgbClr val="C00000"/>
                </a:solidFill>
                <a:effectLst/>
                <a:cs typeface="Times New Roman" panose="02020603050405020304" pitchFamily="18" charset="0"/>
              </a:rPr>
              <a:t>retired</a:t>
            </a:r>
            <a:r>
              <a:rPr lang="en-GB" sz="1600" dirty="0">
                <a:effectLst/>
                <a:cs typeface="Times New Roman" panose="02020603050405020304" pitchFamily="18" charset="0"/>
              </a:rPr>
              <a:t> after a period (~18 months), based on available resources</a:t>
            </a:r>
          </a:p>
          <a:p>
            <a:pPr marL="1200150" lvl="2" indent="-285750">
              <a:buFont typeface="Arial" panose="020B0604020202020204" pitchFamily="34" charset="0"/>
              <a:buChar char="•"/>
            </a:pPr>
            <a:r>
              <a:rPr lang="en-GB" sz="1600" dirty="0">
                <a:effectLst/>
                <a:cs typeface="Times New Roman" panose="02020603050405020304" pitchFamily="18" charset="0"/>
              </a:rPr>
              <a:t>Exceptions to be considered in exceptional cases</a:t>
            </a:r>
            <a:endParaRPr lang="en-NL" sz="1600" dirty="0">
              <a:ea typeface="Times New Roman" panose="02020603050405020304" pitchFamily="18" charset="0"/>
              <a:cs typeface="Times New Roman" panose="02020603050405020304" pitchFamily="18" charset="0"/>
            </a:endParaRPr>
          </a:p>
          <a:p>
            <a:pPr marL="285750" indent="-285750">
              <a:buFont typeface="Wingdings" pitchFamily="2" charset="2"/>
              <a:buChar char="Ø"/>
            </a:pPr>
            <a:endParaRPr lang="en-NL" sz="1600" dirty="0">
              <a:ea typeface="Times New Roman" panose="02020603050405020304" pitchFamily="18" charset="0"/>
              <a:cs typeface="Times New Roman" panose="02020603050405020304" pitchFamily="18" charset="0"/>
            </a:endParaRPr>
          </a:p>
          <a:p>
            <a:pPr marL="285750" indent="-285750">
              <a:buFont typeface="Wingdings" pitchFamily="2" charset="2"/>
              <a:buChar char="Ø"/>
            </a:pPr>
            <a:r>
              <a:rPr lang="en-NL" sz="1600" dirty="0">
                <a:ea typeface="Times New Roman" panose="02020603050405020304" pitchFamily="18" charset="0"/>
                <a:cs typeface="Times New Roman" panose="02020603050405020304" pitchFamily="18" charset="0"/>
              </a:rPr>
              <a:t>Shift of paradigm: trust observatory pipelines</a:t>
            </a:r>
          </a:p>
          <a:p>
            <a:pPr marL="457200" lvl="1"/>
            <a:endParaRPr lang="en-NL" sz="1600" dirty="0">
              <a:effectLst/>
            </a:endParaRPr>
          </a:p>
          <a:p>
            <a:pPr marL="285750" indent="-285750">
              <a:buFont typeface="Wingdings" pitchFamily="2" charset="2"/>
              <a:buChar char="Ø"/>
            </a:pPr>
            <a:endParaRPr lang="en-US" sz="1600" dirty="0"/>
          </a:p>
        </p:txBody>
      </p:sp>
      <p:sp>
        <p:nvSpPr>
          <p:cNvPr id="3" name="TextBox 2">
            <a:extLst>
              <a:ext uri="{FF2B5EF4-FFF2-40B4-BE49-F238E27FC236}">
                <a16:creationId xmlns:a16="http://schemas.microsoft.com/office/drawing/2014/main" id="{59C232FA-09CD-8088-393F-0F11DD25A243}"/>
              </a:ext>
            </a:extLst>
          </p:cNvPr>
          <p:cNvSpPr txBox="1"/>
          <p:nvPr/>
        </p:nvSpPr>
        <p:spPr>
          <a:xfrm>
            <a:off x="11744104" y="6532480"/>
            <a:ext cx="895792" cy="369332"/>
          </a:xfrm>
          <a:prstGeom prst="rect">
            <a:avLst/>
          </a:prstGeom>
          <a:noFill/>
        </p:spPr>
        <p:txBody>
          <a:bodyPr wrap="square" rtlCol="0">
            <a:spAutoFit/>
          </a:bodyPr>
          <a:lstStyle/>
          <a:p>
            <a:fld id="{237239EF-A6AA-7846-9292-A108EB95B32F}" type="slidenum">
              <a:rPr lang="en-US" smtClean="0"/>
              <a:t>10</a:t>
            </a:fld>
            <a:endParaRPr lang="en-US" dirty="0"/>
          </a:p>
        </p:txBody>
      </p:sp>
      <p:graphicFrame>
        <p:nvGraphicFramePr>
          <p:cNvPr id="4" name="Table 5">
            <a:extLst>
              <a:ext uri="{FF2B5EF4-FFF2-40B4-BE49-F238E27FC236}">
                <a16:creationId xmlns:a16="http://schemas.microsoft.com/office/drawing/2014/main" id="{40526712-CE4D-989B-A9AC-05CC93B30759}"/>
              </a:ext>
            </a:extLst>
          </p:cNvPr>
          <p:cNvGraphicFramePr>
            <a:graphicFrameLocks noGrp="1"/>
          </p:cNvGraphicFramePr>
          <p:nvPr/>
        </p:nvGraphicFramePr>
        <p:xfrm>
          <a:off x="857661" y="1721402"/>
          <a:ext cx="4359372" cy="2484120"/>
        </p:xfrm>
        <a:graphic>
          <a:graphicData uri="http://schemas.openxmlformats.org/drawingml/2006/table">
            <a:tbl>
              <a:tblPr firstRow="1" bandRow="1">
                <a:tableStyleId>{5C22544A-7EE6-4342-B048-85BDC9FD1C3A}</a:tableStyleId>
              </a:tblPr>
              <a:tblGrid>
                <a:gridCol w="1453124">
                  <a:extLst>
                    <a:ext uri="{9D8B030D-6E8A-4147-A177-3AD203B41FA5}">
                      <a16:colId xmlns:a16="http://schemas.microsoft.com/office/drawing/2014/main" val="1507652515"/>
                    </a:ext>
                  </a:extLst>
                </a:gridCol>
                <a:gridCol w="1453124">
                  <a:extLst>
                    <a:ext uri="{9D8B030D-6E8A-4147-A177-3AD203B41FA5}">
                      <a16:colId xmlns:a16="http://schemas.microsoft.com/office/drawing/2014/main" val="1337512623"/>
                    </a:ext>
                  </a:extLst>
                </a:gridCol>
                <a:gridCol w="1453124">
                  <a:extLst>
                    <a:ext uri="{9D8B030D-6E8A-4147-A177-3AD203B41FA5}">
                      <a16:colId xmlns:a16="http://schemas.microsoft.com/office/drawing/2014/main" val="3234355061"/>
                    </a:ext>
                  </a:extLst>
                </a:gridCol>
              </a:tblGrid>
              <a:tr h="370840">
                <a:tc>
                  <a:txBody>
                    <a:bodyPr/>
                    <a:lstStyle/>
                    <a:p>
                      <a:r>
                        <a:rPr lang="en-US" dirty="0"/>
                        <a:t>Product type</a:t>
                      </a:r>
                    </a:p>
                  </a:txBody>
                  <a:tcPr/>
                </a:tc>
                <a:tc>
                  <a:txBody>
                    <a:bodyPr/>
                    <a:lstStyle/>
                    <a:p>
                      <a:r>
                        <a:rPr lang="en-US" dirty="0"/>
                        <a:t>Example</a:t>
                      </a:r>
                    </a:p>
                  </a:txBody>
                  <a:tcPr/>
                </a:tc>
                <a:tc>
                  <a:txBody>
                    <a:bodyPr/>
                    <a:lstStyle/>
                    <a:p>
                      <a:r>
                        <a:rPr lang="en-US" dirty="0"/>
                        <a:t>Retention period</a:t>
                      </a:r>
                    </a:p>
                  </a:txBody>
                  <a:tcPr/>
                </a:tc>
                <a:extLst>
                  <a:ext uri="{0D108BD9-81ED-4DB2-BD59-A6C34878D82A}">
                    <a16:rowId xmlns:a16="http://schemas.microsoft.com/office/drawing/2014/main" val="4212790637"/>
                  </a:ext>
                </a:extLst>
              </a:tr>
              <a:tr h="370840">
                <a:tc>
                  <a:txBody>
                    <a:bodyPr/>
                    <a:lstStyle/>
                    <a:p>
                      <a:r>
                        <a:rPr lang="en-US" dirty="0"/>
                        <a:t>Raw</a:t>
                      </a:r>
                    </a:p>
                  </a:txBody>
                  <a:tcPr/>
                </a:tc>
                <a:tc>
                  <a:txBody>
                    <a:bodyPr/>
                    <a:lstStyle/>
                    <a:p>
                      <a:r>
                        <a:rPr lang="en-US" dirty="0"/>
                        <a:t>unprocessed vis.</a:t>
                      </a:r>
                    </a:p>
                  </a:txBody>
                  <a:tcPr/>
                </a:tc>
                <a:tc>
                  <a:txBody>
                    <a:bodyPr/>
                    <a:lstStyle/>
                    <a:p>
                      <a:r>
                        <a:rPr lang="en-US" dirty="0"/>
                        <a:t>Not retained</a:t>
                      </a:r>
                    </a:p>
                  </a:txBody>
                  <a:tcPr/>
                </a:tc>
                <a:extLst>
                  <a:ext uri="{0D108BD9-81ED-4DB2-BD59-A6C34878D82A}">
                    <a16:rowId xmlns:a16="http://schemas.microsoft.com/office/drawing/2014/main" val="20746754"/>
                  </a:ext>
                </a:extLst>
              </a:tr>
              <a:tr h="370840">
                <a:tc>
                  <a:txBody>
                    <a:bodyPr/>
                    <a:lstStyle/>
                    <a:p>
                      <a:r>
                        <a:rPr lang="en-US" dirty="0"/>
                        <a:t>Instrumental</a:t>
                      </a:r>
                    </a:p>
                  </a:txBody>
                  <a:tcPr/>
                </a:tc>
                <a:tc>
                  <a:txBody>
                    <a:bodyPr/>
                    <a:lstStyle/>
                    <a:p>
                      <a:r>
                        <a:rPr lang="en-US" dirty="0"/>
                        <a:t>Flagged, compressed vis.</a:t>
                      </a:r>
                    </a:p>
                  </a:txBody>
                  <a:tcPr/>
                </a:tc>
                <a:tc>
                  <a:txBody>
                    <a:bodyPr/>
                    <a:lstStyle/>
                    <a:p>
                      <a:r>
                        <a:rPr lang="en-US" dirty="0"/>
                        <a:t>18 months</a:t>
                      </a:r>
                    </a:p>
                  </a:txBody>
                  <a:tcPr/>
                </a:tc>
                <a:extLst>
                  <a:ext uri="{0D108BD9-81ED-4DB2-BD59-A6C34878D82A}">
                    <a16:rowId xmlns:a16="http://schemas.microsoft.com/office/drawing/2014/main" val="3242156325"/>
                  </a:ext>
                </a:extLst>
              </a:tr>
              <a:tr h="370840">
                <a:tc>
                  <a:txBody>
                    <a:bodyPr/>
                    <a:lstStyle/>
                    <a:p>
                      <a:r>
                        <a:rPr lang="en-US" dirty="0"/>
                        <a:t>Intermediate</a:t>
                      </a:r>
                    </a:p>
                  </a:txBody>
                  <a:tcPr/>
                </a:tc>
                <a:tc>
                  <a:txBody>
                    <a:bodyPr/>
                    <a:lstStyle/>
                    <a:p>
                      <a:r>
                        <a:rPr lang="en-US" dirty="0"/>
                        <a:t>Direction-independent vis</a:t>
                      </a:r>
                    </a:p>
                  </a:txBody>
                  <a:tcPr/>
                </a:tc>
                <a:tc>
                  <a:txBody>
                    <a:bodyPr/>
                    <a:lstStyle/>
                    <a:p>
                      <a:r>
                        <a:rPr lang="en-US" dirty="0"/>
                        <a:t>18 months</a:t>
                      </a:r>
                    </a:p>
                  </a:txBody>
                  <a:tcPr/>
                </a:tc>
                <a:extLst>
                  <a:ext uri="{0D108BD9-81ED-4DB2-BD59-A6C34878D82A}">
                    <a16:rowId xmlns:a16="http://schemas.microsoft.com/office/drawing/2014/main" val="3099407496"/>
                  </a:ext>
                </a:extLst>
              </a:tr>
              <a:tr h="370840">
                <a:tc>
                  <a:txBody>
                    <a:bodyPr/>
                    <a:lstStyle/>
                    <a:p>
                      <a:r>
                        <a:rPr lang="en-US" dirty="0"/>
                        <a:t>Advanced</a:t>
                      </a:r>
                    </a:p>
                  </a:txBody>
                  <a:tcPr/>
                </a:tc>
                <a:tc>
                  <a:txBody>
                    <a:bodyPr/>
                    <a:lstStyle/>
                    <a:p>
                      <a:r>
                        <a:rPr lang="en-US" dirty="0"/>
                        <a:t>Images, cubes</a:t>
                      </a:r>
                    </a:p>
                  </a:txBody>
                  <a:tcPr/>
                </a:tc>
                <a:tc>
                  <a:txBody>
                    <a:bodyPr/>
                    <a:lstStyle/>
                    <a:p>
                      <a:r>
                        <a:rPr lang="en-US" dirty="0"/>
                        <a:t>Indefinite</a:t>
                      </a:r>
                    </a:p>
                  </a:txBody>
                  <a:tcPr/>
                </a:tc>
                <a:extLst>
                  <a:ext uri="{0D108BD9-81ED-4DB2-BD59-A6C34878D82A}">
                    <a16:rowId xmlns:a16="http://schemas.microsoft.com/office/drawing/2014/main" val="3326599091"/>
                  </a:ext>
                </a:extLst>
              </a:tr>
              <a:tr h="370840">
                <a:tc>
                  <a:txBody>
                    <a:bodyPr/>
                    <a:lstStyle/>
                    <a:p>
                      <a:r>
                        <a:rPr lang="en-US" dirty="0"/>
                        <a:t>Special cases</a:t>
                      </a:r>
                    </a:p>
                  </a:txBody>
                  <a:tcPr/>
                </a:tc>
                <a:tc>
                  <a:txBody>
                    <a:bodyPr/>
                    <a:lstStyle/>
                    <a:p>
                      <a:r>
                        <a:rPr lang="en-US" dirty="0"/>
                        <a:t>Unique observations</a:t>
                      </a:r>
                    </a:p>
                  </a:txBody>
                  <a:tcPr/>
                </a:tc>
                <a:tc>
                  <a:txBody>
                    <a:bodyPr/>
                    <a:lstStyle/>
                    <a:p>
                      <a:r>
                        <a:rPr lang="en-US" dirty="0"/>
                        <a:t>For discussion</a:t>
                      </a:r>
                    </a:p>
                  </a:txBody>
                  <a:tcPr/>
                </a:tc>
                <a:extLst>
                  <a:ext uri="{0D108BD9-81ED-4DB2-BD59-A6C34878D82A}">
                    <a16:rowId xmlns:a16="http://schemas.microsoft.com/office/drawing/2014/main" val="2565311483"/>
                  </a:ext>
                </a:extLst>
              </a:tr>
            </a:tbl>
          </a:graphicData>
        </a:graphic>
      </p:graphicFrame>
    </p:spTree>
    <p:extLst>
      <p:ext uri="{BB962C8B-B14F-4D97-AF65-F5344CB8AC3E}">
        <p14:creationId xmlns:p14="http://schemas.microsoft.com/office/powerpoint/2010/main" val="193359165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2" name="Google Shape;417;p60">
            <a:extLst>
              <a:ext uri="{FF2B5EF4-FFF2-40B4-BE49-F238E27FC236}">
                <a16:creationId xmlns:a16="http://schemas.microsoft.com/office/drawing/2014/main" id="{36F978C8-78F5-F881-79F4-E2EE7E8C83C3}"/>
              </a:ext>
            </a:extLst>
          </p:cNvPr>
          <p:cNvSpPr txBox="1"/>
          <p:nvPr/>
        </p:nvSpPr>
        <p:spPr>
          <a:xfrm>
            <a:off x="11744104" y="6532480"/>
            <a:ext cx="896000" cy="379615"/>
          </a:xfrm>
          <a:prstGeom prst="rect">
            <a:avLst/>
          </a:prstGeom>
          <a:noFill/>
          <a:ln>
            <a:noFill/>
          </a:ln>
        </p:spPr>
        <p:txBody>
          <a:bodyPr spcFirstLastPara="1" wrap="square" lIns="91433" tIns="45700" rIns="91433" bIns="45700" anchor="t" anchorCtr="0">
            <a:spAutoFit/>
          </a:bodyPr>
          <a:lstStyle/>
          <a:p>
            <a:fld id="{00000000-1234-1234-1234-123412341234}" type="slidenum">
              <a:rPr lang="en" sz="1867">
                <a:solidFill>
                  <a:schemeClr val="dk1"/>
                </a:solidFill>
                <a:latin typeface="Helvetica Neue"/>
                <a:ea typeface="Helvetica Neue"/>
                <a:cs typeface="Helvetica Neue"/>
                <a:sym typeface="Helvetica Neue"/>
              </a:rPr>
              <a:pPr/>
              <a:t>11</a:t>
            </a:fld>
            <a:endParaRPr sz="1867">
              <a:solidFill>
                <a:schemeClr val="dk1"/>
              </a:solidFill>
              <a:latin typeface="Helvetica Neue"/>
              <a:ea typeface="Helvetica Neue"/>
              <a:cs typeface="Helvetica Neue"/>
              <a:sym typeface="Helvetica Neue"/>
            </a:endParaRPr>
          </a:p>
        </p:txBody>
      </p:sp>
      <p:sp>
        <p:nvSpPr>
          <p:cNvPr id="8" name="Google Shape;414;p60">
            <a:extLst>
              <a:ext uri="{FF2B5EF4-FFF2-40B4-BE49-F238E27FC236}">
                <a16:creationId xmlns:a16="http://schemas.microsoft.com/office/drawing/2014/main" id="{2C15898D-D25B-46F3-C9E1-5C08CF9EB500}"/>
              </a:ext>
            </a:extLst>
          </p:cNvPr>
          <p:cNvSpPr txBox="1"/>
          <p:nvPr/>
        </p:nvSpPr>
        <p:spPr>
          <a:xfrm>
            <a:off x="630161" y="1066800"/>
            <a:ext cx="6598854" cy="4288353"/>
          </a:xfrm>
          <a:prstGeom prst="rect">
            <a:avLst/>
          </a:prstGeom>
          <a:noFill/>
          <a:ln>
            <a:noFill/>
          </a:ln>
        </p:spPr>
        <p:txBody>
          <a:bodyPr spcFirstLastPara="1" wrap="square" lIns="50800" tIns="50800" rIns="50800" bIns="50800" anchor="ctr" anchorCtr="0">
            <a:spAutoFit/>
          </a:bodyPr>
          <a:lstStyle/>
          <a:p>
            <a:pPr marL="202565">
              <a:buSzPts val="1200"/>
            </a:pPr>
            <a:r>
              <a:rPr lang="en-US" sz="1600" dirty="0">
                <a:solidFill>
                  <a:schemeClr val="dk1"/>
                </a:solidFill>
              </a:rPr>
              <a:t>Towards more stability of data staging and downloading:</a:t>
            </a:r>
            <a:endParaRPr lang="en-US" dirty="0">
              <a:solidFill>
                <a:schemeClr val="dk1"/>
              </a:solidFill>
            </a:endParaRPr>
          </a:p>
          <a:p>
            <a:pPr marL="202565">
              <a:buSzPts val="1200"/>
            </a:pPr>
            <a:endParaRPr lang="en-US" sz="1600" dirty="0">
              <a:solidFill>
                <a:schemeClr val="dk1"/>
              </a:solidFill>
            </a:endParaRPr>
          </a:p>
          <a:p>
            <a:pPr marL="608965" indent="-405765">
              <a:buSzPts val="1200"/>
              <a:buFont typeface="Wingdings" pitchFamily="2" charset="2"/>
              <a:buChar char="Ø"/>
            </a:pPr>
            <a:r>
              <a:rPr lang="en-US" sz="1600" dirty="0"/>
              <a:t>Dutch (SURF) and German (</a:t>
            </a:r>
            <a:r>
              <a:rPr lang="en-US" sz="1600" dirty="0" err="1"/>
              <a:t>Jülich</a:t>
            </a:r>
            <a:r>
              <a:rPr lang="en-US" sz="1600" dirty="0"/>
              <a:t>) LTA data </a:t>
            </a:r>
            <a:r>
              <a:rPr lang="en-US" sz="1600" dirty="0" err="1"/>
              <a:t>centres</a:t>
            </a:r>
            <a:r>
              <a:rPr lang="en-US" sz="1600" dirty="0"/>
              <a:t> are ready to support </a:t>
            </a:r>
            <a:r>
              <a:rPr lang="en-US" sz="1600" dirty="0">
                <a:solidFill>
                  <a:srgbClr val="C00000"/>
                </a:solidFill>
              </a:rPr>
              <a:t>more performant and reliable data access</a:t>
            </a:r>
            <a:r>
              <a:rPr lang="en-US" sz="1600" dirty="0"/>
              <a:t>, offering </a:t>
            </a:r>
            <a:r>
              <a:rPr lang="en-US" sz="1600" dirty="0" err="1"/>
              <a:t>a.o.</a:t>
            </a:r>
            <a:r>
              <a:rPr lang="en-US" sz="1600" dirty="0"/>
              <a:t> WEBDAV and token-based authorization.</a:t>
            </a:r>
          </a:p>
          <a:p>
            <a:pPr marL="608965" indent="-405765">
              <a:buSzPts val="1200"/>
              <a:buFont typeface="Wingdings" pitchFamily="2" charset="2"/>
              <a:buChar char="Ø"/>
            </a:pPr>
            <a:r>
              <a:rPr lang="en-US" sz="1600" dirty="0"/>
              <a:t>Poznan just upgraded their environment to support this as well.</a:t>
            </a:r>
          </a:p>
          <a:p>
            <a:pPr marL="1066165" lvl="1" indent="-405765">
              <a:buSzPts val="1200"/>
              <a:buFont typeface="Wingdings" pitchFamily="2" charset="2"/>
              <a:buChar char="Ø"/>
            </a:pPr>
            <a:r>
              <a:rPr lang="en-US" sz="1600" dirty="0"/>
              <a:t>Verification and final configuration changes underway </a:t>
            </a:r>
          </a:p>
          <a:p>
            <a:pPr marL="608965" indent="-405765">
              <a:buSzPts val="1200"/>
              <a:buFont typeface="Wingdings" pitchFamily="2" charset="2"/>
              <a:buChar char="Ø"/>
            </a:pPr>
            <a:r>
              <a:rPr lang="en-US" sz="1600" dirty="0"/>
              <a:t>After completion, </a:t>
            </a:r>
            <a:r>
              <a:rPr lang="en-US" sz="1600" dirty="0">
                <a:solidFill>
                  <a:srgbClr val="C00000"/>
                </a:solidFill>
              </a:rPr>
              <a:t>we will start offering new access methods through an upgraded stager service (</a:t>
            </a:r>
            <a:r>
              <a:rPr lang="en-US" sz="1600" dirty="0" err="1">
                <a:solidFill>
                  <a:srgbClr val="C00000"/>
                </a:solidFill>
              </a:rPr>
              <a:t>StageIt</a:t>
            </a:r>
            <a:r>
              <a:rPr lang="en-US" sz="1600" dirty="0">
                <a:solidFill>
                  <a:srgbClr val="C00000"/>
                </a:solidFill>
              </a:rPr>
              <a:t>)</a:t>
            </a:r>
          </a:p>
          <a:p>
            <a:pPr marL="1066165" lvl="1" indent="-405765">
              <a:buSzPts val="1200"/>
              <a:buFont typeface="Wingdings" pitchFamily="2" charset="2"/>
              <a:buChar char="Ø"/>
            </a:pPr>
            <a:r>
              <a:rPr lang="en-US" sz="1600" dirty="0"/>
              <a:t>Enhanced functionality for automated and interactive user staging requests</a:t>
            </a:r>
          </a:p>
          <a:p>
            <a:pPr marL="1066165" lvl="1" indent="-405765">
              <a:buSzPts val="1200"/>
              <a:buFont typeface="Wingdings" pitchFamily="2" charset="2"/>
              <a:buChar char="Ø"/>
            </a:pPr>
            <a:r>
              <a:rPr lang="en-US" sz="1600" dirty="0"/>
              <a:t>Instructions will be shared with the community</a:t>
            </a:r>
          </a:p>
          <a:p>
            <a:pPr marL="1066165" lvl="1" indent="-405765">
              <a:buSzPts val="1200"/>
              <a:buFont typeface="Wingdings" pitchFamily="2" charset="2"/>
              <a:buChar char="Ø"/>
            </a:pPr>
            <a:endParaRPr lang="en-US" sz="1600" dirty="0"/>
          </a:p>
          <a:p>
            <a:endParaRPr lang="en-US" sz="1600" dirty="0"/>
          </a:p>
          <a:p>
            <a:pPr marL="894715" indent="-285750">
              <a:buFont typeface="Wingdings" pitchFamily="2" charset="2"/>
              <a:buChar char="Ø"/>
            </a:pPr>
            <a:endParaRPr lang="en-US" sz="1600" dirty="0">
              <a:solidFill>
                <a:schemeClr val="dk1"/>
              </a:solidFill>
            </a:endParaRPr>
          </a:p>
          <a:p>
            <a:pPr marL="386715" indent="-285750">
              <a:buClr>
                <a:schemeClr val="lt1"/>
              </a:buClr>
              <a:buSzPts val="1200"/>
              <a:buFont typeface="Wingdings" pitchFamily="2" charset="2"/>
              <a:buChar char="Ø"/>
            </a:pPr>
            <a:endParaRPr lang="en-US" sz="1600" dirty="0">
              <a:solidFill>
                <a:schemeClr val="dk1"/>
              </a:solidFill>
              <a:latin typeface="Arial"/>
              <a:ea typeface="Arial"/>
              <a:cs typeface="Arial"/>
            </a:endParaRPr>
          </a:p>
          <a:p>
            <a:pPr marL="285750" indent="-285750">
              <a:buFont typeface="Wingdings" pitchFamily="2" charset="2"/>
              <a:buChar char="Ø"/>
            </a:pPr>
            <a:endParaRPr lang="en-US" sz="1600" dirty="0">
              <a:solidFill>
                <a:schemeClr val="dk1"/>
              </a:solidFill>
              <a:latin typeface="Arial"/>
              <a:ea typeface="Arial"/>
              <a:cs typeface="Arial"/>
              <a:sym typeface="Arial"/>
            </a:endParaRPr>
          </a:p>
        </p:txBody>
      </p:sp>
      <p:sp>
        <p:nvSpPr>
          <p:cNvPr id="12" name="Google Shape;418;p60">
            <a:extLst>
              <a:ext uri="{FF2B5EF4-FFF2-40B4-BE49-F238E27FC236}">
                <a16:creationId xmlns:a16="http://schemas.microsoft.com/office/drawing/2014/main" id="{1D7B9455-3D59-6F81-AC5D-0279FF26C4F9}"/>
              </a:ext>
            </a:extLst>
          </p:cNvPr>
          <p:cNvSpPr txBox="1">
            <a:spLocks/>
          </p:cNvSpPr>
          <p:nvPr/>
        </p:nvSpPr>
        <p:spPr>
          <a:xfrm>
            <a:off x="746235" y="170425"/>
            <a:ext cx="11360800" cy="763600"/>
          </a:xfrm>
          <a:prstGeom prst="rect">
            <a:avLst/>
          </a:prstGeom>
        </p:spPr>
        <p:txBody>
          <a:bodyPr spcFirstLastPara="1" vert="horz" wrap="square" lIns="50800" tIns="50800" rIns="50800" bIns="50800" rtlCol="0" anchor="ctr" anchorCtr="0">
            <a:noAutofit/>
          </a:bodyPr>
          <a:lst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Source Sans Pro" panose="020B0503030403020204" pitchFamily="34" charset="0"/>
                <a:cs typeface="+mj-cs"/>
              </a:defRPr>
            </a:lvl1pPr>
          </a:lstStyle>
          <a:p>
            <a:r>
              <a:rPr lang="en-GB" sz="3600" b="1"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Data Access: Improving the LTA performance</a:t>
            </a:r>
          </a:p>
        </p:txBody>
      </p:sp>
      <p:pic>
        <p:nvPicPr>
          <p:cNvPr id="4" name="Picture 3">
            <a:extLst>
              <a:ext uri="{FF2B5EF4-FFF2-40B4-BE49-F238E27FC236}">
                <a16:creationId xmlns:a16="http://schemas.microsoft.com/office/drawing/2014/main" id="{BA0F398A-733F-74FC-6941-2608215C0B3C}"/>
              </a:ext>
            </a:extLst>
          </p:cNvPr>
          <p:cNvPicPr>
            <a:picLocks noChangeAspect="1"/>
          </p:cNvPicPr>
          <p:nvPr/>
        </p:nvPicPr>
        <p:blipFill>
          <a:blip r:embed="rId3"/>
          <a:stretch>
            <a:fillRect/>
          </a:stretch>
        </p:blipFill>
        <p:spPr>
          <a:xfrm>
            <a:off x="7913354" y="1066800"/>
            <a:ext cx="3830749" cy="4998720"/>
          </a:xfrm>
          <a:prstGeom prst="rect">
            <a:avLst/>
          </a:prstGeom>
        </p:spPr>
      </p:pic>
    </p:spTree>
    <p:extLst>
      <p:ext uri="{BB962C8B-B14F-4D97-AF65-F5344CB8AC3E}">
        <p14:creationId xmlns:p14="http://schemas.microsoft.com/office/powerpoint/2010/main" val="44856451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6D9D9-8D00-1649-AA26-C4BCB3AD46CD}"/>
              </a:ext>
            </a:extLst>
          </p:cNvPr>
          <p:cNvSpPr>
            <a:spLocks noGrp="1"/>
          </p:cNvSpPr>
          <p:nvPr>
            <p:ph type="title"/>
          </p:nvPr>
        </p:nvSpPr>
        <p:spPr>
          <a:xfrm>
            <a:off x="3954162" y="2766218"/>
            <a:ext cx="5156766" cy="1325563"/>
          </a:xfrm>
        </p:spPr>
        <p:txBody>
          <a:bodyPr>
            <a:normAutofit/>
          </a:bodyPr>
          <a:lstStyle/>
          <a:p>
            <a:r>
              <a:rPr lang="en-US" dirty="0">
                <a:latin typeface="Source Sans Pro"/>
                <a:ea typeface="Source Sans Pro"/>
              </a:rPr>
              <a:t>Thanks – questions?</a:t>
            </a:r>
            <a:endParaRPr lang="en-US" dirty="0"/>
          </a:p>
        </p:txBody>
      </p:sp>
      <p:sp>
        <p:nvSpPr>
          <p:cNvPr id="4" name="TextBox 3">
            <a:extLst>
              <a:ext uri="{FF2B5EF4-FFF2-40B4-BE49-F238E27FC236}">
                <a16:creationId xmlns:a16="http://schemas.microsoft.com/office/drawing/2014/main" id="{86F9E78D-5045-2362-10DC-685D160AEA17}"/>
              </a:ext>
            </a:extLst>
          </p:cNvPr>
          <p:cNvSpPr txBox="1"/>
          <p:nvPr/>
        </p:nvSpPr>
        <p:spPr>
          <a:xfrm>
            <a:off x="9278556" y="1990930"/>
            <a:ext cx="297477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endParaRPr lang="en-US" sz="1400" i="0" u="none" strike="noStrike" cap="none" spc="0" normalizeH="0" baseline="0">
              <a:ln>
                <a:noFill/>
              </a:ln>
              <a:effectLst/>
              <a:uFillTx/>
              <a:latin typeface="Arial"/>
              <a:cs typeface="Arial"/>
            </a:endParaRPr>
          </a:p>
        </p:txBody>
      </p:sp>
    </p:spTree>
    <p:extLst>
      <p:ext uri="{BB962C8B-B14F-4D97-AF65-F5344CB8AC3E}">
        <p14:creationId xmlns:p14="http://schemas.microsoft.com/office/powerpoint/2010/main" val="3767949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FF67D71-D489-A2C7-0D2C-83CEDDB0F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9628" y="3258214"/>
            <a:ext cx="4554937" cy="3037562"/>
          </a:xfrm>
          <a:prstGeom prst="rect">
            <a:avLst/>
          </a:prstGeom>
          <a:noFill/>
          <a:extLst>
            <a:ext uri="{909E8E84-426E-40DD-AFC4-6F175D3DCCD1}">
              <a14:hiddenFill xmlns:a14="http://schemas.microsoft.com/office/drawing/2010/main">
                <a:solidFill>
                  <a:srgbClr val="FFFFFF"/>
                </a:solidFill>
              </a14:hiddenFill>
            </a:ext>
          </a:extLst>
        </p:spPr>
      </p:pic>
      <p:sp>
        <p:nvSpPr>
          <p:cNvPr id="27" name="International LOFAR telescope">
            <a:extLst>
              <a:ext uri="{FF2B5EF4-FFF2-40B4-BE49-F238E27FC236}">
                <a16:creationId xmlns:a16="http://schemas.microsoft.com/office/drawing/2014/main" id="{458BEEE9-748C-E142-B988-D33495253517}"/>
              </a:ext>
            </a:extLst>
          </p:cNvPr>
          <p:cNvSpPr txBox="1">
            <a:spLocks noGrp="1"/>
          </p:cNvSpPr>
          <p:nvPr>
            <p:ph type="title"/>
          </p:nvPr>
        </p:nvSpPr>
        <p:spPr>
          <a:xfrm>
            <a:off x="732897" y="-252165"/>
            <a:ext cx="21005800" cy="1368128"/>
          </a:xfrm>
          <a:prstGeom prst="rect">
            <a:avLst/>
          </a:prstGeom>
        </p:spPr>
        <p:txBody>
          <a:bodyPr>
            <a:noAutofit/>
          </a:bodyPr>
          <a:lstStyle>
            <a:lvl1pPr defTabSz="610870">
              <a:defRPr sz="8288"/>
            </a:lvl1pPr>
          </a:lstStyle>
          <a:p>
            <a:r>
              <a:rPr lang="nl-NL" sz="4400" b="1" dirty="0" err="1">
                <a:solidFill>
                  <a:schemeClr val="tx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Achievements</a:t>
            </a:r>
            <a:endParaRPr lang="nl-NL" sz="4400" b="1" dirty="0">
              <a:solidFill>
                <a:schemeClr val="tx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157044EE-2BAD-F64D-8AA6-BFB179C21A94}"/>
              </a:ext>
            </a:extLst>
          </p:cNvPr>
          <p:cNvSpPr txBox="1"/>
          <p:nvPr/>
        </p:nvSpPr>
        <p:spPr>
          <a:xfrm>
            <a:off x="817038" y="1236479"/>
            <a:ext cx="5415024" cy="4324261"/>
          </a:xfrm>
          <a:prstGeom prst="rect">
            <a:avLst/>
          </a:prstGeom>
          <a:noFill/>
        </p:spPr>
        <p:txBody>
          <a:bodyPr wrap="square" lIns="91440" tIns="45720" rIns="91440" bIns="45720" rtlCol="0" anchor="t">
            <a:spAutoFit/>
          </a:bodyPr>
          <a:lstStyle/>
          <a:p>
            <a:pPr marL="400050" indent="-400050" algn="l">
              <a:buFont typeface="Wingdings" charset="2"/>
              <a:buChar char="Ø"/>
            </a:pPr>
            <a:r>
              <a:rPr lang="en-GB" dirty="0"/>
              <a:t>Completed </a:t>
            </a:r>
            <a:r>
              <a:rPr lang="en-GB" dirty="0">
                <a:solidFill>
                  <a:srgbClr val="C00000"/>
                </a:solidFill>
              </a:rPr>
              <a:t>21 operational Cycles</a:t>
            </a:r>
          </a:p>
          <a:p>
            <a:pPr marL="400050" indent="-400050" algn="l">
              <a:buFont typeface="Wingdings" charset="2"/>
              <a:buChar char="Ø"/>
            </a:pPr>
            <a:endParaRPr lang="en-GB" sz="1000" dirty="0"/>
          </a:p>
          <a:p>
            <a:pPr marL="400050" indent="-400050" algn="l">
              <a:buFont typeface="Wingdings" charset="2"/>
              <a:buChar char="Ø"/>
            </a:pPr>
            <a:r>
              <a:rPr lang="en-GB" dirty="0">
                <a:solidFill>
                  <a:srgbClr val="C00000"/>
                </a:solidFill>
              </a:rPr>
              <a:t>~65000</a:t>
            </a:r>
            <a:r>
              <a:rPr lang="en-GB" dirty="0"/>
              <a:t> hours successfully observed – </a:t>
            </a:r>
            <a:r>
              <a:rPr lang="en-GB" dirty="0">
                <a:solidFill>
                  <a:srgbClr val="C00000"/>
                </a:solidFill>
              </a:rPr>
              <a:t>&gt;70% operational efficiency</a:t>
            </a:r>
          </a:p>
          <a:p>
            <a:pPr algn="l"/>
            <a:endParaRPr lang="en-GB" sz="900" dirty="0"/>
          </a:p>
          <a:p>
            <a:pPr marL="400050" indent="-400050" algn="l">
              <a:buFont typeface="Wingdings" charset="2"/>
              <a:buChar char="Ø"/>
            </a:pPr>
            <a:r>
              <a:rPr lang="en-GB" dirty="0"/>
              <a:t>Operating a massive array growing in size and capabilities</a:t>
            </a:r>
            <a:endParaRPr lang="en-GB" dirty="0">
              <a:solidFill>
                <a:srgbClr val="C00000"/>
              </a:solidFill>
            </a:endParaRPr>
          </a:p>
          <a:p>
            <a:pPr lvl="1" algn="l"/>
            <a:endParaRPr lang="en-GB" sz="1000" dirty="0"/>
          </a:p>
          <a:p>
            <a:pPr marL="400050" indent="-400050" algn="l">
              <a:buFont typeface="Wingdings" charset="2"/>
              <a:buChar char="Ø"/>
            </a:pPr>
            <a:r>
              <a:rPr lang="en-GB" dirty="0">
                <a:solidFill>
                  <a:srgbClr val="C00000"/>
                </a:solidFill>
              </a:rPr>
              <a:t>60 PB (!) in the LTA- </a:t>
            </a:r>
            <a:r>
              <a:rPr lang="en-GB" u="sng" dirty="0"/>
              <a:t>Largest astronomical data collection to date.</a:t>
            </a:r>
          </a:p>
          <a:p>
            <a:pPr marL="400050" indent="-400050" algn="l">
              <a:buFont typeface="Wingdings" charset="2"/>
              <a:buChar char="Ø"/>
            </a:pPr>
            <a:endParaRPr lang="en-GB" sz="1000" dirty="0"/>
          </a:p>
          <a:p>
            <a:pPr marL="400050" indent="-400050" algn="l">
              <a:buFont typeface="Wingdings" charset="2"/>
              <a:buChar char="Ø"/>
            </a:pPr>
            <a:r>
              <a:rPr lang="en-GB" dirty="0"/>
              <a:t>Supported an </a:t>
            </a:r>
            <a:r>
              <a:rPr lang="en-GB" dirty="0">
                <a:solidFill>
                  <a:srgbClr val="C00000"/>
                </a:solidFill>
              </a:rPr>
              <a:t>ever-growing community</a:t>
            </a:r>
          </a:p>
          <a:p>
            <a:pPr algn="l"/>
            <a:endParaRPr lang="en-GB" sz="1000" dirty="0"/>
          </a:p>
          <a:p>
            <a:pPr marL="400050" indent="-400050" algn="l">
              <a:buFont typeface="Wingdings" charset="2"/>
              <a:buChar char="Ø"/>
            </a:pPr>
            <a:r>
              <a:rPr lang="en-GB" dirty="0"/>
              <a:t>Brought the instrument closer to our users:</a:t>
            </a:r>
          </a:p>
          <a:p>
            <a:pPr algn="l"/>
            <a:endParaRPr lang="en-GB" sz="1000" dirty="0"/>
          </a:p>
          <a:p>
            <a:pPr marL="742950" lvl="1" indent="-285750" algn="l">
              <a:buFont typeface="Wingdings" pitchFamily="2" charset="2"/>
              <a:buChar char="§"/>
            </a:pPr>
            <a:r>
              <a:rPr lang="en-GB" dirty="0">
                <a:solidFill>
                  <a:srgbClr val="C00000"/>
                </a:solidFill>
              </a:rPr>
              <a:t>LOFAR Schools </a:t>
            </a:r>
            <a:r>
              <a:rPr lang="en-GB" dirty="0"/>
              <a:t>(400+ participants)</a:t>
            </a:r>
          </a:p>
          <a:p>
            <a:pPr marL="742950" lvl="1" indent="-285750" algn="l">
              <a:buFont typeface="Wingdings" pitchFamily="2" charset="2"/>
              <a:buChar char="§"/>
            </a:pPr>
            <a:r>
              <a:rPr lang="en-GB" dirty="0"/>
              <a:t>60 Busy Weeks</a:t>
            </a:r>
          </a:p>
          <a:p>
            <a:pPr marL="742950" lvl="1" indent="-285750">
              <a:buFont typeface="Wingdings" pitchFamily="2" charset="2"/>
              <a:buChar char="§"/>
            </a:pPr>
            <a:r>
              <a:rPr lang="en-GB" dirty="0"/>
              <a:t>Traineeships </a:t>
            </a:r>
          </a:p>
        </p:txBody>
      </p:sp>
      <p:sp>
        <p:nvSpPr>
          <p:cNvPr id="9" name="TextBox 8">
            <a:extLst>
              <a:ext uri="{FF2B5EF4-FFF2-40B4-BE49-F238E27FC236}">
                <a16:creationId xmlns:a16="http://schemas.microsoft.com/office/drawing/2014/main" id="{B8A72802-C31A-6941-9256-2A8564065852}"/>
              </a:ext>
            </a:extLst>
          </p:cNvPr>
          <p:cNvSpPr txBox="1"/>
          <p:nvPr/>
        </p:nvSpPr>
        <p:spPr>
          <a:xfrm>
            <a:off x="10329475" y="5851492"/>
            <a:ext cx="1340110" cy="264175"/>
          </a:xfrm>
          <a:prstGeom prst="rect">
            <a:avLst/>
          </a:prstGeom>
          <a:solidFill>
            <a:schemeClr val="tx1">
              <a:alpha val="49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50" i="0" u="none" strike="noStrike" cap="none" spc="0" normalizeH="0" baseline="0" dirty="0">
                <a:ln>
                  <a:noFill/>
                </a:ln>
                <a:solidFill>
                  <a:schemeClr val="bg1"/>
                </a:solidFill>
                <a:effectLst/>
                <a:uFillTx/>
                <a:latin typeface="+mn-lt"/>
                <a:ea typeface="+mn-ea"/>
                <a:cs typeface="+mn-cs"/>
                <a:sym typeface="Helvetica"/>
              </a:rPr>
              <a:t>LOFAR School 2024</a:t>
            </a:r>
          </a:p>
        </p:txBody>
      </p:sp>
      <p:pic>
        <p:nvPicPr>
          <p:cNvPr id="6" name="Picture 5" descr="A close-up of a logo&#10;&#10;Description automatically generated">
            <a:extLst>
              <a:ext uri="{FF2B5EF4-FFF2-40B4-BE49-F238E27FC236}">
                <a16:creationId xmlns:a16="http://schemas.microsoft.com/office/drawing/2014/main" id="{160E3BFC-5EC8-8E76-D70B-FFF6498B2E5C}"/>
              </a:ext>
            </a:extLst>
          </p:cNvPr>
          <p:cNvPicPr>
            <a:picLocks noChangeAspect="1"/>
          </p:cNvPicPr>
          <p:nvPr/>
        </p:nvPicPr>
        <p:blipFill>
          <a:blip r:embed="rId4"/>
          <a:stretch>
            <a:fillRect/>
          </a:stretch>
        </p:blipFill>
        <p:spPr>
          <a:xfrm>
            <a:off x="7229628" y="431900"/>
            <a:ext cx="4548464" cy="2602246"/>
          </a:xfrm>
          <a:prstGeom prst="rect">
            <a:avLst/>
          </a:prstGeom>
        </p:spPr>
      </p:pic>
      <p:sp>
        <p:nvSpPr>
          <p:cNvPr id="7" name="TextBox 6">
            <a:extLst>
              <a:ext uri="{FF2B5EF4-FFF2-40B4-BE49-F238E27FC236}">
                <a16:creationId xmlns:a16="http://schemas.microsoft.com/office/drawing/2014/main" id="{A5FB4655-F71A-CAA5-1B68-810AC3D09D6E}"/>
              </a:ext>
            </a:extLst>
          </p:cNvPr>
          <p:cNvSpPr txBox="1"/>
          <p:nvPr/>
        </p:nvSpPr>
        <p:spPr>
          <a:xfrm>
            <a:off x="11744104" y="6532480"/>
            <a:ext cx="895792" cy="369332"/>
          </a:xfrm>
          <a:prstGeom prst="rect">
            <a:avLst/>
          </a:prstGeom>
          <a:noFill/>
        </p:spPr>
        <p:txBody>
          <a:bodyPr wrap="square" rtlCol="0">
            <a:spAutoFit/>
          </a:bodyPr>
          <a:lstStyle/>
          <a:p>
            <a:fld id="{237239EF-A6AA-7846-9292-A108EB95B32F}" type="slidenum">
              <a:rPr lang="en-US" smtClean="0"/>
              <a:t>2</a:t>
            </a:fld>
            <a:endParaRPr lang="en-US" dirty="0"/>
          </a:p>
        </p:txBody>
      </p:sp>
    </p:spTree>
    <p:extLst>
      <p:ext uri="{BB962C8B-B14F-4D97-AF65-F5344CB8AC3E}">
        <p14:creationId xmlns:p14="http://schemas.microsoft.com/office/powerpoint/2010/main" val="390492892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International LOFAR telescope">
            <a:extLst>
              <a:ext uri="{FF2B5EF4-FFF2-40B4-BE49-F238E27FC236}">
                <a16:creationId xmlns:a16="http://schemas.microsoft.com/office/drawing/2014/main" id="{458BEEE9-748C-E142-B988-D33495253517}"/>
              </a:ext>
            </a:extLst>
          </p:cNvPr>
          <p:cNvSpPr txBox="1">
            <a:spLocks noGrp="1"/>
          </p:cNvSpPr>
          <p:nvPr>
            <p:ph type="title"/>
          </p:nvPr>
        </p:nvSpPr>
        <p:spPr>
          <a:xfrm>
            <a:off x="648200" y="-220526"/>
            <a:ext cx="21005800" cy="1368128"/>
          </a:xfrm>
          <a:prstGeom prst="rect">
            <a:avLst/>
          </a:prstGeom>
        </p:spPr>
        <p:txBody>
          <a:bodyPr>
            <a:noAutofit/>
          </a:bodyPr>
          <a:lstStyle>
            <a:lvl1pPr defTabSz="610870">
              <a:defRPr sz="8288"/>
            </a:lvl1pPr>
          </a:lstStyle>
          <a:p>
            <a:r>
              <a:rPr lang="nl-NL" sz="3600" b="1" dirty="0" err="1">
                <a:solidFill>
                  <a:schemeClr val="tx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Observatory</a:t>
            </a:r>
            <a:r>
              <a:rPr lang="nl-NL" sz="3600" b="1" dirty="0">
                <a:solidFill>
                  <a:schemeClr val="tx1"/>
                </a:solidFill>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Performance</a:t>
            </a:r>
          </a:p>
        </p:txBody>
      </p:sp>
      <p:sp>
        <p:nvSpPr>
          <p:cNvPr id="9" name="TextBox 8">
            <a:extLst>
              <a:ext uri="{FF2B5EF4-FFF2-40B4-BE49-F238E27FC236}">
                <a16:creationId xmlns:a16="http://schemas.microsoft.com/office/drawing/2014/main" id="{B8EA950B-3281-B746-9EC4-6DFD2626A8E5}"/>
              </a:ext>
            </a:extLst>
          </p:cNvPr>
          <p:cNvSpPr txBox="1"/>
          <p:nvPr/>
        </p:nvSpPr>
        <p:spPr>
          <a:xfrm>
            <a:off x="1050638" y="4510599"/>
            <a:ext cx="459140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marR="0" indent="-685800" defTabSz="825500" rtl="0" fontAlgn="auto" latinLnBrk="0" hangingPunct="0">
              <a:lnSpc>
                <a:spcPct val="100000"/>
              </a:lnSpc>
              <a:spcBef>
                <a:spcPts val="0"/>
              </a:spcBef>
              <a:spcAft>
                <a:spcPts val="0"/>
              </a:spcAft>
              <a:buClrTx/>
              <a:buSzTx/>
              <a:buFont typeface="Wingdings" pitchFamily="2" charset="2"/>
              <a:buChar char="Ø"/>
              <a:tabLst/>
            </a:pPr>
            <a:r>
              <a:rPr kumimoji="0" lang="en-NL" sz="1600" i="0" u="none" strike="noStrike" cap="none" spc="0" normalizeH="0" baseline="0" dirty="0">
                <a:ln>
                  <a:noFill/>
                </a:ln>
                <a:effectLst/>
                <a:uFillTx/>
                <a:latin typeface="+mn-lt"/>
                <a:ea typeface="+mn-ea"/>
                <a:cs typeface="+mn-cs"/>
                <a:sym typeface="Helvetica"/>
              </a:rPr>
              <a:t>Target efficiency: 70%</a:t>
            </a:r>
          </a:p>
          <a:p>
            <a:pPr marR="0" defTabSz="825500" rtl="0" fontAlgn="auto" latinLnBrk="0" hangingPunct="0">
              <a:lnSpc>
                <a:spcPct val="100000"/>
              </a:lnSpc>
              <a:spcBef>
                <a:spcPts val="0"/>
              </a:spcBef>
              <a:spcAft>
                <a:spcPts val="0"/>
              </a:spcAft>
              <a:buClrTx/>
              <a:buSzTx/>
              <a:tabLst/>
            </a:pPr>
            <a:endParaRPr kumimoji="0" lang="en-NL" sz="800" i="0" u="none" strike="noStrike" cap="none" spc="0" normalizeH="0" baseline="0" dirty="0">
              <a:ln>
                <a:noFill/>
              </a:ln>
              <a:effectLst/>
              <a:uFillTx/>
              <a:latin typeface="+mn-lt"/>
              <a:ea typeface="+mn-ea"/>
              <a:cs typeface="+mn-cs"/>
              <a:sym typeface="Helvetica"/>
            </a:endParaRPr>
          </a:p>
          <a:p>
            <a:pPr marL="685800" marR="0" indent="-685800" defTabSz="825500" rtl="0" fontAlgn="auto" latinLnBrk="0" hangingPunct="0">
              <a:lnSpc>
                <a:spcPct val="100000"/>
              </a:lnSpc>
              <a:spcBef>
                <a:spcPts val="0"/>
              </a:spcBef>
              <a:spcAft>
                <a:spcPts val="0"/>
              </a:spcAft>
              <a:buClrTx/>
              <a:buSzTx/>
              <a:buFont typeface="Wingdings" pitchFamily="2" charset="2"/>
              <a:buChar char="Ø"/>
              <a:tabLst/>
            </a:pPr>
            <a:r>
              <a:rPr lang="en-NL" sz="1600" dirty="0">
                <a:sym typeface="Helvetica"/>
              </a:rPr>
              <a:t>Target completion: 95%</a:t>
            </a:r>
          </a:p>
          <a:p>
            <a:pPr marR="0" defTabSz="825500" rtl="0" fontAlgn="auto" latinLnBrk="0" hangingPunct="0">
              <a:lnSpc>
                <a:spcPct val="100000"/>
              </a:lnSpc>
              <a:spcBef>
                <a:spcPts val="0"/>
              </a:spcBef>
              <a:spcAft>
                <a:spcPts val="0"/>
              </a:spcAft>
              <a:buClrTx/>
              <a:buSzTx/>
              <a:tabLst/>
            </a:pPr>
            <a:endParaRPr lang="en-NL" sz="800" dirty="0">
              <a:sym typeface="Helvetica"/>
            </a:endParaRPr>
          </a:p>
          <a:p>
            <a:pPr marL="685800" marR="0" indent="-685800" defTabSz="825500" rtl="0" fontAlgn="auto" latinLnBrk="0" hangingPunct="0">
              <a:lnSpc>
                <a:spcPct val="100000"/>
              </a:lnSpc>
              <a:spcBef>
                <a:spcPts val="0"/>
              </a:spcBef>
              <a:spcAft>
                <a:spcPts val="0"/>
              </a:spcAft>
              <a:buClrTx/>
              <a:buSzTx/>
              <a:buFont typeface="Wingdings" pitchFamily="2" charset="2"/>
              <a:buChar char="Ø"/>
              <a:tabLst/>
            </a:pPr>
            <a:r>
              <a:rPr lang="en-NL" sz="1600" dirty="0">
                <a:sym typeface="Helvetica"/>
              </a:rPr>
              <a:t>Cycle 20: 96% completed - 66% efficiency</a:t>
            </a:r>
          </a:p>
        </p:txBody>
      </p:sp>
      <p:pic>
        <p:nvPicPr>
          <p:cNvPr id="19" name="Picture 18">
            <a:extLst>
              <a:ext uri="{FF2B5EF4-FFF2-40B4-BE49-F238E27FC236}">
                <a16:creationId xmlns:a16="http://schemas.microsoft.com/office/drawing/2014/main" id="{75FA7ABF-147E-C0E8-AE37-510818FD795E}"/>
              </a:ext>
            </a:extLst>
          </p:cNvPr>
          <p:cNvPicPr>
            <a:picLocks noChangeAspect="1"/>
          </p:cNvPicPr>
          <p:nvPr/>
        </p:nvPicPr>
        <p:blipFill>
          <a:blip r:embed="rId3"/>
          <a:stretch>
            <a:fillRect/>
          </a:stretch>
        </p:blipFill>
        <p:spPr>
          <a:xfrm>
            <a:off x="1264633" y="994300"/>
            <a:ext cx="4598489" cy="3065659"/>
          </a:xfrm>
          <a:prstGeom prst="rect">
            <a:avLst/>
          </a:prstGeom>
          <a:ln>
            <a:solidFill>
              <a:schemeClr val="tx1"/>
            </a:solidFill>
          </a:ln>
        </p:spPr>
      </p:pic>
      <p:sp>
        <p:nvSpPr>
          <p:cNvPr id="2" name="TextBox 1">
            <a:extLst>
              <a:ext uri="{FF2B5EF4-FFF2-40B4-BE49-F238E27FC236}">
                <a16:creationId xmlns:a16="http://schemas.microsoft.com/office/drawing/2014/main" id="{037875AB-6CC8-0DB1-4883-426756720992}"/>
              </a:ext>
            </a:extLst>
          </p:cNvPr>
          <p:cNvSpPr txBox="1"/>
          <p:nvPr/>
        </p:nvSpPr>
        <p:spPr>
          <a:xfrm>
            <a:off x="11744104" y="6532480"/>
            <a:ext cx="895792" cy="369332"/>
          </a:xfrm>
          <a:prstGeom prst="rect">
            <a:avLst/>
          </a:prstGeom>
          <a:noFill/>
        </p:spPr>
        <p:txBody>
          <a:bodyPr wrap="square" rtlCol="0">
            <a:spAutoFit/>
          </a:bodyPr>
          <a:lstStyle/>
          <a:p>
            <a:fld id="{237239EF-A6AA-7846-9292-A108EB95B32F}" type="slidenum">
              <a:rPr lang="en-US" smtClean="0"/>
              <a:t>3</a:t>
            </a:fld>
            <a:endParaRPr lang="en-US" dirty="0"/>
          </a:p>
        </p:txBody>
      </p:sp>
      <p:pic>
        <p:nvPicPr>
          <p:cNvPr id="21" name="Picture 20">
            <a:extLst>
              <a:ext uri="{FF2B5EF4-FFF2-40B4-BE49-F238E27FC236}">
                <a16:creationId xmlns:a16="http://schemas.microsoft.com/office/drawing/2014/main" id="{E641B51D-AC44-7A98-AA52-44572DAA66CC}"/>
              </a:ext>
            </a:extLst>
          </p:cNvPr>
          <p:cNvPicPr>
            <a:picLocks noChangeAspect="1"/>
          </p:cNvPicPr>
          <p:nvPr/>
        </p:nvPicPr>
        <p:blipFill>
          <a:blip r:embed="rId4"/>
          <a:stretch>
            <a:fillRect/>
          </a:stretch>
        </p:blipFill>
        <p:spPr>
          <a:xfrm>
            <a:off x="6328879" y="994300"/>
            <a:ext cx="4598489" cy="3065659"/>
          </a:xfrm>
          <a:prstGeom prst="rect">
            <a:avLst/>
          </a:prstGeom>
          <a:ln>
            <a:solidFill>
              <a:schemeClr val="tx1"/>
            </a:solidFill>
          </a:ln>
        </p:spPr>
      </p:pic>
      <p:pic>
        <p:nvPicPr>
          <p:cNvPr id="23" name="Picture 22">
            <a:extLst>
              <a:ext uri="{FF2B5EF4-FFF2-40B4-BE49-F238E27FC236}">
                <a16:creationId xmlns:a16="http://schemas.microsoft.com/office/drawing/2014/main" id="{780B9A5F-4292-D6B3-0E93-8C5F995C96FA}"/>
              </a:ext>
            </a:extLst>
          </p:cNvPr>
          <p:cNvPicPr>
            <a:picLocks noChangeAspect="1"/>
          </p:cNvPicPr>
          <p:nvPr/>
        </p:nvPicPr>
        <p:blipFill>
          <a:blip r:embed="rId5"/>
          <a:stretch>
            <a:fillRect/>
          </a:stretch>
        </p:blipFill>
        <p:spPr>
          <a:xfrm>
            <a:off x="6335967" y="4141306"/>
            <a:ext cx="4591401" cy="2575840"/>
          </a:xfrm>
          <a:prstGeom prst="rect">
            <a:avLst/>
          </a:prstGeom>
          <a:ln>
            <a:solidFill>
              <a:schemeClr val="tx1"/>
            </a:solidFill>
          </a:ln>
        </p:spPr>
      </p:pic>
      <p:sp>
        <p:nvSpPr>
          <p:cNvPr id="10" name="Rectangle 9">
            <a:extLst>
              <a:ext uri="{FF2B5EF4-FFF2-40B4-BE49-F238E27FC236}">
                <a16:creationId xmlns:a16="http://schemas.microsoft.com/office/drawing/2014/main" id="{E6BE4234-552C-AF32-338A-A0611740E2AA}"/>
              </a:ext>
            </a:extLst>
          </p:cNvPr>
          <p:cNvSpPr/>
          <p:nvPr/>
        </p:nvSpPr>
        <p:spPr>
          <a:xfrm>
            <a:off x="2113005" y="1039197"/>
            <a:ext cx="2582563" cy="27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1A7336-B818-CCAB-1002-0EF2D7CB548B}"/>
              </a:ext>
            </a:extLst>
          </p:cNvPr>
          <p:cNvSpPr txBox="1"/>
          <p:nvPr/>
        </p:nvSpPr>
        <p:spPr>
          <a:xfrm>
            <a:off x="2619110" y="1056860"/>
            <a:ext cx="1918474" cy="276999"/>
          </a:xfrm>
          <a:prstGeom prst="rect">
            <a:avLst/>
          </a:prstGeom>
          <a:noFill/>
        </p:spPr>
        <p:txBody>
          <a:bodyPr wrap="none" rtlCol="0">
            <a:spAutoFit/>
          </a:bodyPr>
          <a:lstStyle/>
          <a:p>
            <a:r>
              <a:rPr lang="en-US" sz="1200" dirty="0"/>
              <a:t>Telescope Time Distribution</a:t>
            </a:r>
          </a:p>
        </p:txBody>
      </p:sp>
      <p:sp>
        <p:nvSpPr>
          <p:cNvPr id="6" name="TextBox 5">
            <a:extLst>
              <a:ext uri="{FF2B5EF4-FFF2-40B4-BE49-F238E27FC236}">
                <a16:creationId xmlns:a16="http://schemas.microsoft.com/office/drawing/2014/main" id="{915CC733-5FC0-0864-4BD3-451171FD314B}"/>
              </a:ext>
            </a:extLst>
          </p:cNvPr>
          <p:cNvSpPr txBox="1"/>
          <p:nvPr/>
        </p:nvSpPr>
        <p:spPr>
          <a:xfrm>
            <a:off x="8007473" y="1006334"/>
            <a:ext cx="1273554" cy="276999"/>
          </a:xfrm>
          <a:prstGeom prst="rect">
            <a:avLst/>
          </a:prstGeom>
          <a:solidFill>
            <a:schemeClr val="bg1"/>
          </a:solidFill>
        </p:spPr>
        <p:txBody>
          <a:bodyPr wrap="none" rtlCol="0">
            <a:spAutoFit/>
          </a:bodyPr>
          <a:lstStyle/>
          <a:p>
            <a:r>
              <a:rPr lang="en-US" sz="1200" dirty="0"/>
              <a:t>Cycle Completion</a:t>
            </a:r>
          </a:p>
        </p:txBody>
      </p:sp>
      <p:sp>
        <p:nvSpPr>
          <p:cNvPr id="7" name="TextBox 6">
            <a:extLst>
              <a:ext uri="{FF2B5EF4-FFF2-40B4-BE49-F238E27FC236}">
                <a16:creationId xmlns:a16="http://schemas.microsoft.com/office/drawing/2014/main" id="{32ADE9F4-31B6-347D-61C9-D63C3CADB449}"/>
              </a:ext>
            </a:extLst>
          </p:cNvPr>
          <p:cNvSpPr txBox="1"/>
          <p:nvPr/>
        </p:nvSpPr>
        <p:spPr>
          <a:xfrm>
            <a:off x="7971377" y="4157675"/>
            <a:ext cx="1440587" cy="276999"/>
          </a:xfrm>
          <a:prstGeom prst="rect">
            <a:avLst/>
          </a:prstGeom>
          <a:solidFill>
            <a:schemeClr val="bg1"/>
          </a:solidFill>
        </p:spPr>
        <p:txBody>
          <a:bodyPr wrap="none" rtlCol="0">
            <a:spAutoFit/>
          </a:bodyPr>
          <a:lstStyle/>
          <a:p>
            <a:r>
              <a:rPr lang="en-US" sz="1200" dirty="0"/>
              <a:t>Observing Efficiency</a:t>
            </a:r>
          </a:p>
        </p:txBody>
      </p:sp>
    </p:spTree>
    <p:extLst>
      <p:ext uri="{BB962C8B-B14F-4D97-AF65-F5344CB8AC3E}">
        <p14:creationId xmlns:p14="http://schemas.microsoft.com/office/powerpoint/2010/main" val="387875554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2DFEF3-B6F4-DB4A-BC16-019913CE56DC}"/>
              </a:ext>
            </a:extLst>
          </p:cNvPr>
          <p:cNvSpPr/>
          <p:nvPr/>
        </p:nvSpPr>
        <p:spPr>
          <a:xfrm>
            <a:off x="528321" y="-15235"/>
            <a:ext cx="11663680" cy="687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International LOFAR telescope">
            <a:extLst>
              <a:ext uri="{FF2B5EF4-FFF2-40B4-BE49-F238E27FC236}">
                <a16:creationId xmlns:a16="http://schemas.microsoft.com/office/drawing/2014/main" id="{9F566C9E-0BCC-6F40-A218-E281FB259C0A}"/>
              </a:ext>
            </a:extLst>
          </p:cNvPr>
          <p:cNvSpPr txBox="1">
            <a:spLocks/>
          </p:cNvSpPr>
          <p:nvPr/>
        </p:nvSpPr>
        <p:spPr>
          <a:xfrm>
            <a:off x="688073" y="94125"/>
            <a:ext cx="21005800" cy="1368128"/>
          </a:xfrm>
          <a:prstGeom prst="rect">
            <a:avLst/>
          </a:prstGeom>
        </p:spPr>
        <p:txBody>
          <a:bodyPr>
            <a:normAutofit/>
          </a:bodyPr>
          <a:lstStyle>
            <a:lvl1pPr algn="l" defTabSz="610870" rtl="0" eaLnBrk="1" latinLnBrk="0" hangingPunct="1">
              <a:lnSpc>
                <a:spcPct val="90000"/>
              </a:lnSpc>
              <a:spcBef>
                <a:spcPct val="0"/>
              </a:spcBef>
              <a:buNone/>
              <a:defRPr sz="8288" kern="1200">
                <a:solidFill>
                  <a:schemeClr val="tx1"/>
                </a:solidFill>
                <a:latin typeface="Source Sans Pro" panose="020B0503030403020204" pitchFamily="34" charset="0"/>
                <a:ea typeface="Source Sans Pro" panose="020B0503030403020204" pitchFamily="34" charset="0"/>
                <a:cs typeface="+mj-cs"/>
              </a:defRPr>
            </a:lvl1pPr>
          </a:lstStyle>
          <a:p>
            <a:r>
              <a:rPr lang="nl-NL" sz="4000" b="1" dirty="0" err="1">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Lofar</a:t>
            </a:r>
            <a:r>
              <a:rPr lang="nl-NL" sz="4000" b="1"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nl-NL" sz="4000" b="1" dirty="0" err="1">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Science</a:t>
            </a:r>
            <a:r>
              <a:rPr lang="nl-NL" sz="4000" b="1"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Output</a:t>
            </a:r>
          </a:p>
        </p:txBody>
      </p:sp>
      <p:sp>
        <p:nvSpPr>
          <p:cNvPr id="11" name="TextBox 10">
            <a:extLst>
              <a:ext uri="{FF2B5EF4-FFF2-40B4-BE49-F238E27FC236}">
                <a16:creationId xmlns:a16="http://schemas.microsoft.com/office/drawing/2014/main" id="{7D9A2B56-BC6B-6146-8BA9-D8474C622D8A}"/>
              </a:ext>
            </a:extLst>
          </p:cNvPr>
          <p:cNvSpPr txBox="1"/>
          <p:nvPr/>
        </p:nvSpPr>
        <p:spPr>
          <a:xfrm>
            <a:off x="688073" y="5171176"/>
            <a:ext cx="7167347" cy="692497"/>
          </a:xfrm>
          <a:prstGeom prst="rect">
            <a:avLst/>
          </a:prstGeom>
          <a:noFill/>
        </p:spPr>
        <p:txBody>
          <a:bodyPr wrap="none" rtlCol="0">
            <a:spAutoFit/>
          </a:bodyPr>
          <a:lstStyle/>
          <a:p>
            <a:pPr marL="285750" indent="-285750">
              <a:buFont typeface="Wingdings" pitchFamily="2" charset="2"/>
              <a:buChar char="Ø"/>
            </a:pPr>
            <a:r>
              <a:rPr lang="en-US" sz="1600" dirty="0"/>
              <a:t>742 refereed publications</a:t>
            </a:r>
          </a:p>
          <a:p>
            <a:endParaRPr lang="en-US" sz="700" dirty="0"/>
          </a:p>
          <a:p>
            <a:pPr marL="285750" indent="-285750">
              <a:buFont typeface="Wingdings" pitchFamily="2" charset="2"/>
              <a:buChar char="Ø"/>
            </a:pPr>
            <a:r>
              <a:rPr lang="en-US" sz="1600" dirty="0"/>
              <a:t>Publication rate: </a:t>
            </a:r>
            <a:r>
              <a:rPr lang="en-US" sz="1600" dirty="0">
                <a:solidFill>
                  <a:srgbClr val="C00000"/>
                </a:solidFill>
              </a:rPr>
              <a:t>2 papers per week – top 10% of all astronomical facilities</a:t>
            </a:r>
          </a:p>
        </p:txBody>
      </p:sp>
      <p:sp>
        <p:nvSpPr>
          <p:cNvPr id="2" name="TextBox 1">
            <a:extLst>
              <a:ext uri="{FF2B5EF4-FFF2-40B4-BE49-F238E27FC236}">
                <a16:creationId xmlns:a16="http://schemas.microsoft.com/office/drawing/2014/main" id="{0F647F48-F36A-8574-6A44-2D3B1DECC481}"/>
              </a:ext>
            </a:extLst>
          </p:cNvPr>
          <p:cNvSpPr txBox="1"/>
          <p:nvPr/>
        </p:nvSpPr>
        <p:spPr>
          <a:xfrm>
            <a:off x="11744104" y="6532480"/>
            <a:ext cx="895792" cy="369332"/>
          </a:xfrm>
          <a:prstGeom prst="rect">
            <a:avLst/>
          </a:prstGeom>
          <a:noFill/>
        </p:spPr>
        <p:txBody>
          <a:bodyPr wrap="square" rtlCol="0">
            <a:spAutoFit/>
          </a:bodyPr>
          <a:lstStyle/>
          <a:p>
            <a:fld id="{237239EF-A6AA-7846-9292-A108EB95B32F}" type="slidenum">
              <a:rPr lang="en-US" smtClean="0"/>
              <a:t>4</a:t>
            </a:fld>
            <a:endParaRPr lang="en-US" dirty="0"/>
          </a:p>
        </p:txBody>
      </p:sp>
      <p:pic>
        <p:nvPicPr>
          <p:cNvPr id="6" name="Picture 5" descr="A graph of blue bars&#10;&#10;Description automatically generated with medium confidence">
            <a:extLst>
              <a:ext uri="{FF2B5EF4-FFF2-40B4-BE49-F238E27FC236}">
                <a16:creationId xmlns:a16="http://schemas.microsoft.com/office/drawing/2014/main" id="{ADFE2A18-B5CC-3363-6AC4-9363FF9ECC65}"/>
              </a:ext>
            </a:extLst>
          </p:cNvPr>
          <p:cNvPicPr>
            <a:picLocks noChangeAspect="1"/>
          </p:cNvPicPr>
          <p:nvPr/>
        </p:nvPicPr>
        <p:blipFill>
          <a:blip r:embed="rId3"/>
          <a:stretch>
            <a:fillRect/>
          </a:stretch>
        </p:blipFill>
        <p:spPr>
          <a:xfrm>
            <a:off x="452120" y="991947"/>
            <a:ext cx="5491480" cy="3294888"/>
          </a:xfrm>
          <a:prstGeom prst="rect">
            <a:avLst/>
          </a:prstGeom>
          <a:ln>
            <a:solidFill>
              <a:schemeClr val="tx1"/>
            </a:solidFill>
          </a:ln>
        </p:spPr>
      </p:pic>
      <p:sp>
        <p:nvSpPr>
          <p:cNvPr id="8" name="TextBox 7">
            <a:extLst>
              <a:ext uri="{FF2B5EF4-FFF2-40B4-BE49-F238E27FC236}">
                <a16:creationId xmlns:a16="http://schemas.microsoft.com/office/drawing/2014/main" id="{F148C554-1B39-AC21-FAEA-831D28F343D6}"/>
              </a:ext>
            </a:extLst>
          </p:cNvPr>
          <p:cNvSpPr txBox="1"/>
          <p:nvPr/>
        </p:nvSpPr>
        <p:spPr>
          <a:xfrm>
            <a:off x="1849197" y="991947"/>
            <a:ext cx="3209340" cy="307777"/>
          </a:xfrm>
          <a:prstGeom prst="rect">
            <a:avLst/>
          </a:prstGeom>
          <a:noFill/>
        </p:spPr>
        <p:txBody>
          <a:bodyPr wrap="none" rtlCol="0">
            <a:spAutoFit/>
          </a:bodyPr>
          <a:lstStyle/>
          <a:p>
            <a:r>
              <a:rPr lang="en-US" sz="1400" dirty="0"/>
              <a:t>Refereed LOFAR papers till May 2024</a:t>
            </a:r>
          </a:p>
        </p:txBody>
      </p:sp>
      <p:pic>
        <p:nvPicPr>
          <p:cNvPr id="10" name="Picture 9" descr="A pie chart of solar system&#10;&#10;Description automatically generated">
            <a:extLst>
              <a:ext uri="{FF2B5EF4-FFF2-40B4-BE49-F238E27FC236}">
                <a16:creationId xmlns:a16="http://schemas.microsoft.com/office/drawing/2014/main" id="{F669F7DB-4F3E-6B51-B5A7-4D092D023D41}"/>
              </a:ext>
            </a:extLst>
          </p:cNvPr>
          <p:cNvPicPr>
            <a:picLocks noChangeAspect="1"/>
          </p:cNvPicPr>
          <p:nvPr/>
        </p:nvPicPr>
        <p:blipFill rotWithShape="1">
          <a:blip r:embed="rId4"/>
          <a:srcRect r="19477" b="24357"/>
          <a:stretch/>
        </p:blipFill>
        <p:spPr>
          <a:xfrm>
            <a:off x="6360161" y="991947"/>
            <a:ext cx="4866968" cy="3294888"/>
          </a:xfrm>
          <a:prstGeom prst="rect">
            <a:avLst/>
          </a:prstGeom>
          <a:ln>
            <a:solidFill>
              <a:schemeClr val="tx1"/>
            </a:solidFill>
          </a:ln>
        </p:spPr>
      </p:pic>
    </p:spTree>
    <p:extLst>
      <p:ext uri="{BB962C8B-B14F-4D97-AF65-F5344CB8AC3E}">
        <p14:creationId xmlns:p14="http://schemas.microsoft.com/office/powerpoint/2010/main" val="17438252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2DFEF3-B6F4-DB4A-BC16-019913CE56DC}"/>
              </a:ext>
            </a:extLst>
          </p:cNvPr>
          <p:cNvSpPr/>
          <p:nvPr/>
        </p:nvSpPr>
        <p:spPr>
          <a:xfrm>
            <a:off x="528320" y="-9000"/>
            <a:ext cx="11663680" cy="687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International LOFAR telescope">
            <a:extLst>
              <a:ext uri="{FF2B5EF4-FFF2-40B4-BE49-F238E27FC236}">
                <a16:creationId xmlns:a16="http://schemas.microsoft.com/office/drawing/2014/main" id="{9F566C9E-0BCC-6F40-A218-E281FB259C0A}"/>
              </a:ext>
            </a:extLst>
          </p:cNvPr>
          <p:cNvSpPr txBox="1">
            <a:spLocks/>
          </p:cNvSpPr>
          <p:nvPr/>
        </p:nvSpPr>
        <p:spPr>
          <a:xfrm>
            <a:off x="304800" y="30345"/>
            <a:ext cx="21005800" cy="1368128"/>
          </a:xfrm>
          <a:prstGeom prst="rect">
            <a:avLst/>
          </a:prstGeom>
        </p:spPr>
        <p:txBody>
          <a:bodyPr>
            <a:normAutofit/>
          </a:bodyPr>
          <a:lstStyle>
            <a:lvl1pPr algn="l" defTabSz="610870" rtl="0" eaLnBrk="1" latinLnBrk="0" hangingPunct="1">
              <a:lnSpc>
                <a:spcPct val="90000"/>
              </a:lnSpc>
              <a:spcBef>
                <a:spcPct val="0"/>
              </a:spcBef>
              <a:buNone/>
              <a:defRPr sz="8288" kern="1200">
                <a:solidFill>
                  <a:schemeClr val="tx1"/>
                </a:solidFill>
                <a:latin typeface="Source Sans Pro" panose="020B0503030403020204" pitchFamily="34" charset="0"/>
                <a:ea typeface="Source Sans Pro" panose="020B0503030403020204" pitchFamily="34" charset="0"/>
                <a:cs typeface="+mj-cs"/>
              </a:defRPr>
            </a:lvl1pPr>
          </a:lstStyle>
          <a:p>
            <a:r>
              <a:rPr lang="nl-NL" sz="4000" b="1"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Community </a:t>
            </a:r>
            <a:r>
              <a:rPr lang="nl-NL" sz="4000" b="1" dirty="0" err="1">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Evolution</a:t>
            </a:r>
            <a:endParaRPr lang="nl-NL" sz="4000" b="1"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2C4D823E-ED67-A473-1A79-FC8C258907A1}"/>
              </a:ext>
            </a:extLst>
          </p:cNvPr>
          <p:cNvSpPr txBox="1"/>
          <p:nvPr/>
        </p:nvSpPr>
        <p:spPr>
          <a:xfrm>
            <a:off x="304800" y="1252152"/>
            <a:ext cx="7713362" cy="2923877"/>
          </a:xfrm>
          <a:prstGeom prst="rect">
            <a:avLst/>
          </a:prstGeom>
          <a:noFill/>
        </p:spPr>
        <p:txBody>
          <a:bodyPr wrap="square" rtlCol="0">
            <a:spAutoFit/>
          </a:bodyPr>
          <a:lstStyle/>
          <a:p>
            <a:pPr marL="285750" indent="-285750">
              <a:buFont typeface="Wingdings" pitchFamily="2" charset="2"/>
              <a:buChar char="Ø"/>
            </a:pPr>
            <a:r>
              <a:rPr lang="en-US" sz="1600" dirty="0">
                <a:solidFill>
                  <a:srgbClr val="C00000"/>
                </a:solidFill>
              </a:rPr>
              <a:t>Measuring the success of LOFAR: shape of the LOFAR community and evolution of international collaborations.</a:t>
            </a:r>
          </a:p>
          <a:p>
            <a:endParaRPr lang="en-GB" sz="800" dirty="0">
              <a:solidFill>
                <a:srgbClr val="212121"/>
              </a:solidFill>
              <a:latin typeface="Calibri" panose="020F0502020204030204" pitchFamily="34" charset="0"/>
            </a:endParaRPr>
          </a:p>
          <a:p>
            <a:pPr marL="285750" indent="-285750">
              <a:buFont typeface="Wingdings" pitchFamily="2" charset="2"/>
              <a:buChar char="Ø"/>
            </a:pPr>
            <a:r>
              <a:rPr lang="en-GB" sz="1600" dirty="0">
                <a:solidFill>
                  <a:srgbClr val="C00000"/>
                </a:solidFill>
                <a:effectLst/>
                <a:latin typeface="Calibri" panose="020F0502020204030204" pitchFamily="34" charset="0"/>
                <a:cs typeface="Calibri" panose="020F0502020204030204" pitchFamily="34" charset="0"/>
              </a:rPr>
              <a:t>LOFAR’s community  spans the entire </a:t>
            </a:r>
            <a:r>
              <a:rPr lang="en-GB" sz="1600" dirty="0">
                <a:solidFill>
                  <a:srgbClr val="C00000"/>
                </a:solidFill>
                <a:latin typeface="Calibri" panose="020F0502020204030204" pitchFamily="34" charset="0"/>
                <a:cs typeface="Calibri" panose="020F0502020204030204" pitchFamily="34" charset="0"/>
              </a:rPr>
              <a:t>W</a:t>
            </a:r>
            <a:r>
              <a:rPr lang="en-GB" sz="1600" dirty="0">
                <a:solidFill>
                  <a:srgbClr val="C00000"/>
                </a:solidFill>
                <a:effectLst/>
                <a:latin typeface="Calibri" panose="020F0502020204030204" pitchFamily="34" charset="0"/>
                <a:cs typeface="Calibri" panose="020F0502020204030204" pitchFamily="34" charset="0"/>
              </a:rPr>
              <a:t>orld</a:t>
            </a:r>
            <a:r>
              <a:rPr lang="en-GB" sz="1600" dirty="0">
                <a:solidFill>
                  <a:srgbClr val="C00000"/>
                </a:solidFill>
                <a:latin typeface="Calibri" panose="020F0502020204030204" pitchFamily="34" charset="0"/>
                <a:cs typeface="Calibri" panose="020F0502020204030204" pitchFamily="34" charset="0"/>
              </a:rPr>
              <a:t> </a:t>
            </a:r>
            <a:r>
              <a:rPr lang="en-GB" sz="1600" dirty="0">
                <a:effectLst/>
                <a:latin typeface="Calibri" panose="020F0502020204030204" pitchFamily="34" charset="0"/>
                <a:cs typeface="Calibri" panose="020F0502020204030204" pitchFamily="34" charset="0"/>
              </a:rPr>
              <a:t>and expanded by over a factor of 3 in the period 2017-2022.</a:t>
            </a:r>
          </a:p>
          <a:p>
            <a:pPr marL="285750" indent="-285750">
              <a:buFont typeface="Wingdings" pitchFamily="2" charset="2"/>
              <a:buChar char="Ø"/>
            </a:pPr>
            <a:endParaRPr lang="en-GB" sz="800" dirty="0">
              <a:solidFill>
                <a:srgbClr val="212121"/>
              </a:solidFill>
              <a:latin typeface="Calibri" panose="020F0502020204030204" pitchFamily="34" charset="0"/>
            </a:endParaRPr>
          </a:p>
          <a:p>
            <a:pPr marL="285750" indent="-285750">
              <a:buFont typeface="Wingdings" pitchFamily="2" charset="2"/>
              <a:buChar char="Ø"/>
            </a:pPr>
            <a:r>
              <a:rPr lang="en-GB" sz="1600" dirty="0">
                <a:solidFill>
                  <a:srgbClr val="212121"/>
                </a:solidFill>
                <a:latin typeface="Calibri" panose="020F0502020204030204" pitchFamily="34" charset="0"/>
              </a:rPr>
              <a:t>Evolution of collaborations: chord plots obtained by analysing the LOFAR publications over the period 2017-2022.</a:t>
            </a:r>
          </a:p>
          <a:p>
            <a:pPr marL="285750" indent="-285750">
              <a:buFont typeface="Wingdings" pitchFamily="2" charset="2"/>
              <a:buChar char="Ø"/>
            </a:pPr>
            <a:endParaRPr lang="en-GB" sz="800" dirty="0">
              <a:solidFill>
                <a:srgbClr val="212121"/>
              </a:solidFill>
              <a:latin typeface="Calibri" panose="020F0502020204030204" pitchFamily="34" charset="0"/>
            </a:endParaRPr>
          </a:p>
          <a:p>
            <a:pPr marL="285750" indent="-285750">
              <a:buFont typeface="Wingdings" pitchFamily="2" charset="2"/>
              <a:buChar char="Ø"/>
            </a:pPr>
            <a:r>
              <a:rPr lang="en-GB" sz="1600" dirty="0">
                <a:effectLst/>
                <a:latin typeface="Calibri" panose="020F0502020204030204" pitchFamily="34" charset="0"/>
                <a:cs typeface="Calibri" panose="020F0502020204030204" pitchFamily="34" charset="0"/>
              </a:rPr>
              <a:t>Between 2017 and 2022 there was a </a:t>
            </a:r>
            <a:r>
              <a:rPr lang="en-GB" sz="1600" dirty="0">
                <a:solidFill>
                  <a:srgbClr val="C00000"/>
                </a:solidFill>
                <a:effectLst/>
                <a:latin typeface="Calibri" panose="020F0502020204030204" pitchFamily="34" charset="0"/>
                <a:cs typeface="Calibri" panose="020F0502020204030204" pitchFamily="34" charset="0"/>
              </a:rPr>
              <a:t>factor of 7 increase in collaborations. </a:t>
            </a:r>
          </a:p>
          <a:p>
            <a:pPr marL="285750" indent="-285750">
              <a:buFont typeface="Wingdings" pitchFamily="2" charset="2"/>
              <a:buChar char="Ø"/>
            </a:pPr>
            <a:endParaRPr lang="en-GB" sz="1600" dirty="0">
              <a:effectLst/>
              <a:latin typeface="Calibri" panose="020F0502020204030204" pitchFamily="34" charset="0"/>
              <a:cs typeface="Calibri" panose="020F0502020204030204" pitchFamily="34" charset="0"/>
            </a:endParaRPr>
          </a:p>
          <a:p>
            <a:endParaRPr lang="en-GB" sz="1600" dirty="0">
              <a:effectLst/>
              <a:latin typeface="Calibri" panose="020F0502020204030204" pitchFamily="34" charset="0"/>
              <a:cs typeface="Calibri" panose="020F0502020204030204" pitchFamily="34" charset="0"/>
            </a:endParaRPr>
          </a:p>
          <a:p>
            <a:pPr marL="285750" indent="-285750">
              <a:buFont typeface="Wingdings" pitchFamily="2" charset="2"/>
              <a:buChar char="Ø"/>
            </a:pPr>
            <a:endParaRPr lang="en-US" sz="1600" dirty="0"/>
          </a:p>
        </p:txBody>
      </p:sp>
      <p:pic>
        <p:nvPicPr>
          <p:cNvPr id="7" name="Picture 6" descr="A picture containing circle, diagram, line, design&#10;&#10;Description automatically generated">
            <a:extLst>
              <a:ext uri="{FF2B5EF4-FFF2-40B4-BE49-F238E27FC236}">
                <a16:creationId xmlns:a16="http://schemas.microsoft.com/office/drawing/2014/main" id="{9D33D0F0-3D34-438D-1C35-28B51090F201}"/>
              </a:ext>
            </a:extLst>
          </p:cNvPr>
          <p:cNvPicPr>
            <a:picLocks noChangeAspect="1"/>
          </p:cNvPicPr>
          <p:nvPr/>
        </p:nvPicPr>
        <p:blipFill>
          <a:blip r:embed="rId3"/>
          <a:stretch>
            <a:fillRect/>
          </a:stretch>
        </p:blipFill>
        <p:spPr>
          <a:xfrm>
            <a:off x="162246" y="4394531"/>
            <a:ext cx="1954329" cy="1954329"/>
          </a:xfrm>
          <a:prstGeom prst="rect">
            <a:avLst/>
          </a:prstGeom>
          <a:ln>
            <a:solidFill>
              <a:schemeClr val="tx1"/>
            </a:solidFill>
          </a:ln>
        </p:spPr>
      </p:pic>
      <p:pic>
        <p:nvPicPr>
          <p:cNvPr id="9" name="Picture 8" descr="A picture containing circle, diagram, graphics, line&#10;&#10;Description automatically generated">
            <a:extLst>
              <a:ext uri="{FF2B5EF4-FFF2-40B4-BE49-F238E27FC236}">
                <a16:creationId xmlns:a16="http://schemas.microsoft.com/office/drawing/2014/main" id="{8D2A8F12-83BA-62B0-BAF9-21A3206E803E}"/>
              </a:ext>
            </a:extLst>
          </p:cNvPr>
          <p:cNvPicPr>
            <a:picLocks noChangeAspect="1"/>
          </p:cNvPicPr>
          <p:nvPr/>
        </p:nvPicPr>
        <p:blipFill>
          <a:blip r:embed="rId4"/>
          <a:stretch>
            <a:fillRect/>
          </a:stretch>
        </p:blipFill>
        <p:spPr>
          <a:xfrm>
            <a:off x="2157764" y="4394530"/>
            <a:ext cx="1954329" cy="1954329"/>
          </a:xfrm>
          <a:prstGeom prst="rect">
            <a:avLst/>
          </a:prstGeom>
          <a:ln>
            <a:solidFill>
              <a:schemeClr val="tx1"/>
            </a:solidFill>
          </a:ln>
        </p:spPr>
      </p:pic>
      <p:pic>
        <p:nvPicPr>
          <p:cNvPr id="11" name="Picture 10" descr="A picture containing circle, line, drawing, sketch&#10;&#10;Description automatically generated">
            <a:extLst>
              <a:ext uri="{FF2B5EF4-FFF2-40B4-BE49-F238E27FC236}">
                <a16:creationId xmlns:a16="http://schemas.microsoft.com/office/drawing/2014/main" id="{47FCBCBF-FA1B-75F7-5FA9-6CF181264CF4}"/>
              </a:ext>
            </a:extLst>
          </p:cNvPr>
          <p:cNvPicPr>
            <a:picLocks noChangeAspect="1"/>
          </p:cNvPicPr>
          <p:nvPr/>
        </p:nvPicPr>
        <p:blipFill>
          <a:blip r:embed="rId5"/>
          <a:stretch>
            <a:fillRect/>
          </a:stretch>
        </p:blipFill>
        <p:spPr>
          <a:xfrm>
            <a:off x="4153282" y="4394530"/>
            <a:ext cx="1954329" cy="1954329"/>
          </a:xfrm>
          <a:prstGeom prst="rect">
            <a:avLst/>
          </a:prstGeom>
          <a:ln>
            <a:solidFill>
              <a:schemeClr val="tx1"/>
            </a:solidFill>
          </a:ln>
        </p:spPr>
      </p:pic>
      <p:pic>
        <p:nvPicPr>
          <p:cNvPr id="14" name="Picture 13" descr="A picture containing circle, graphics, drawing, diagram&#10;&#10;Description automatically generated">
            <a:extLst>
              <a:ext uri="{FF2B5EF4-FFF2-40B4-BE49-F238E27FC236}">
                <a16:creationId xmlns:a16="http://schemas.microsoft.com/office/drawing/2014/main" id="{BB141541-7E1F-9578-089E-413E253039B9}"/>
              </a:ext>
            </a:extLst>
          </p:cNvPr>
          <p:cNvPicPr>
            <a:picLocks noChangeAspect="1"/>
          </p:cNvPicPr>
          <p:nvPr/>
        </p:nvPicPr>
        <p:blipFill>
          <a:blip r:embed="rId6"/>
          <a:stretch>
            <a:fillRect/>
          </a:stretch>
        </p:blipFill>
        <p:spPr>
          <a:xfrm>
            <a:off x="6147951" y="4394530"/>
            <a:ext cx="1954329" cy="1954329"/>
          </a:xfrm>
          <a:prstGeom prst="rect">
            <a:avLst/>
          </a:prstGeom>
          <a:ln>
            <a:solidFill>
              <a:schemeClr val="tx1"/>
            </a:solidFill>
          </a:ln>
        </p:spPr>
      </p:pic>
      <p:pic>
        <p:nvPicPr>
          <p:cNvPr id="16" name="Picture 15" descr="A picture containing circle, graphics, drawing, graphic design&#10;&#10;Description automatically generated">
            <a:extLst>
              <a:ext uri="{FF2B5EF4-FFF2-40B4-BE49-F238E27FC236}">
                <a16:creationId xmlns:a16="http://schemas.microsoft.com/office/drawing/2014/main" id="{E4C0615D-6877-737A-195E-66F8BC19914B}"/>
              </a:ext>
            </a:extLst>
          </p:cNvPr>
          <p:cNvPicPr>
            <a:picLocks noChangeAspect="1"/>
          </p:cNvPicPr>
          <p:nvPr/>
        </p:nvPicPr>
        <p:blipFill>
          <a:blip r:embed="rId7"/>
          <a:stretch>
            <a:fillRect/>
          </a:stretch>
        </p:blipFill>
        <p:spPr>
          <a:xfrm>
            <a:off x="8142620" y="4394530"/>
            <a:ext cx="1954329" cy="1954329"/>
          </a:xfrm>
          <a:prstGeom prst="rect">
            <a:avLst/>
          </a:prstGeom>
          <a:ln>
            <a:solidFill>
              <a:schemeClr val="tx1"/>
            </a:solidFill>
          </a:ln>
        </p:spPr>
      </p:pic>
      <p:pic>
        <p:nvPicPr>
          <p:cNvPr id="18" name="Picture 17" descr="A picture containing circle, graphics, graphic design, art&#10;&#10;Description automatically generated">
            <a:extLst>
              <a:ext uri="{FF2B5EF4-FFF2-40B4-BE49-F238E27FC236}">
                <a16:creationId xmlns:a16="http://schemas.microsoft.com/office/drawing/2014/main" id="{EABF3FAF-D749-A672-19A9-674EDE6813BA}"/>
              </a:ext>
            </a:extLst>
          </p:cNvPr>
          <p:cNvPicPr>
            <a:picLocks noChangeAspect="1"/>
          </p:cNvPicPr>
          <p:nvPr/>
        </p:nvPicPr>
        <p:blipFill>
          <a:blip r:embed="rId8"/>
          <a:stretch>
            <a:fillRect/>
          </a:stretch>
        </p:blipFill>
        <p:spPr>
          <a:xfrm>
            <a:off x="10137284" y="4394530"/>
            <a:ext cx="1954329" cy="1954329"/>
          </a:xfrm>
          <a:prstGeom prst="rect">
            <a:avLst/>
          </a:prstGeom>
          <a:ln>
            <a:solidFill>
              <a:schemeClr val="tx1"/>
            </a:solidFill>
          </a:ln>
        </p:spPr>
      </p:pic>
      <p:sp>
        <p:nvSpPr>
          <p:cNvPr id="19" name="TextBox 18">
            <a:extLst>
              <a:ext uri="{FF2B5EF4-FFF2-40B4-BE49-F238E27FC236}">
                <a16:creationId xmlns:a16="http://schemas.microsoft.com/office/drawing/2014/main" id="{07C50323-418A-9389-8D9A-BC2D8973B5EF}"/>
              </a:ext>
            </a:extLst>
          </p:cNvPr>
          <p:cNvSpPr txBox="1"/>
          <p:nvPr/>
        </p:nvSpPr>
        <p:spPr>
          <a:xfrm>
            <a:off x="1713715" y="6127501"/>
            <a:ext cx="473206" cy="261610"/>
          </a:xfrm>
          <a:prstGeom prst="rect">
            <a:avLst/>
          </a:prstGeom>
          <a:noFill/>
        </p:spPr>
        <p:txBody>
          <a:bodyPr wrap="none" rtlCol="0">
            <a:spAutoFit/>
          </a:bodyPr>
          <a:lstStyle/>
          <a:p>
            <a:r>
              <a:rPr lang="en-US" sz="1100" dirty="0"/>
              <a:t>2017</a:t>
            </a:r>
          </a:p>
        </p:txBody>
      </p:sp>
      <p:sp>
        <p:nvSpPr>
          <p:cNvPr id="20" name="TextBox 19">
            <a:extLst>
              <a:ext uri="{FF2B5EF4-FFF2-40B4-BE49-F238E27FC236}">
                <a16:creationId xmlns:a16="http://schemas.microsoft.com/office/drawing/2014/main" id="{825333A1-ED37-F054-4CD4-BF422D003F34}"/>
              </a:ext>
            </a:extLst>
          </p:cNvPr>
          <p:cNvSpPr txBox="1"/>
          <p:nvPr/>
        </p:nvSpPr>
        <p:spPr>
          <a:xfrm>
            <a:off x="3697454" y="6107375"/>
            <a:ext cx="473206" cy="261610"/>
          </a:xfrm>
          <a:prstGeom prst="rect">
            <a:avLst/>
          </a:prstGeom>
          <a:noFill/>
        </p:spPr>
        <p:txBody>
          <a:bodyPr wrap="none" rtlCol="0">
            <a:spAutoFit/>
          </a:bodyPr>
          <a:lstStyle/>
          <a:p>
            <a:r>
              <a:rPr lang="en-US" sz="1100" dirty="0"/>
              <a:t>2018</a:t>
            </a:r>
          </a:p>
        </p:txBody>
      </p:sp>
      <p:sp>
        <p:nvSpPr>
          <p:cNvPr id="21" name="TextBox 20">
            <a:extLst>
              <a:ext uri="{FF2B5EF4-FFF2-40B4-BE49-F238E27FC236}">
                <a16:creationId xmlns:a16="http://schemas.microsoft.com/office/drawing/2014/main" id="{6A7CB208-7135-04C6-EDEB-89EFD18FCFA9}"/>
              </a:ext>
            </a:extLst>
          </p:cNvPr>
          <p:cNvSpPr txBox="1"/>
          <p:nvPr/>
        </p:nvSpPr>
        <p:spPr>
          <a:xfrm>
            <a:off x="5681193" y="6087249"/>
            <a:ext cx="473206" cy="261610"/>
          </a:xfrm>
          <a:prstGeom prst="rect">
            <a:avLst/>
          </a:prstGeom>
          <a:noFill/>
        </p:spPr>
        <p:txBody>
          <a:bodyPr wrap="none" rtlCol="0">
            <a:spAutoFit/>
          </a:bodyPr>
          <a:lstStyle/>
          <a:p>
            <a:r>
              <a:rPr lang="en-US" sz="1100" dirty="0"/>
              <a:t>2019</a:t>
            </a:r>
          </a:p>
        </p:txBody>
      </p:sp>
      <p:sp>
        <p:nvSpPr>
          <p:cNvPr id="22" name="TextBox 21">
            <a:extLst>
              <a:ext uri="{FF2B5EF4-FFF2-40B4-BE49-F238E27FC236}">
                <a16:creationId xmlns:a16="http://schemas.microsoft.com/office/drawing/2014/main" id="{50F98A4A-4CCA-44FC-B3D0-DE97465CB431}"/>
              </a:ext>
            </a:extLst>
          </p:cNvPr>
          <p:cNvSpPr txBox="1"/>
          <p:nvPr/>
        </p:nvSpPr>
        <p:spPr>
          <a:xfrm>
            <a:off x="7671114" y="6106196"/>
            <a:ext cx="473206" cy="261610"/>
          </a:xfrm>
          <a:prstGeom prst="rect">
            <a:avLst/>
          </a:prstGeom>
          <a:noFill/>
        </p:spPr>
        <p:txBody>
          <a:bodyPr wrap="none" rtlCol="0">
            <a:spAutoFit/>
          </a:bodyPr>
          <a:lstStyle/>
          <a:p>
            <a:r>
              <a:rPr lang="en-US" sz="1100" dirty="0"/>
              <a:t>2020</a:t>
            </a:r>
          </a:p>
        </p:txBody>
      </p:sp>
      <p:sp>
        <p:nvSpPr>
          <p:cNvPr id="23" name="TextBox 22">
            <a:extLst>
              <a:ext uri="{FF2B5EF4-FFF2-40B4-BE49-F238E27FC236}">
                <a16:creationId xmlns:a16="http://schemas.microsoft.com/office/drawing/2014/main" id="{31B25027-AC4E-E529-5749-6E8F45A5ACFA}"/>
              </a:ext>
            </a:extLst>
          </p:cNvPr>
          <p:cNvSpPr txBox="1"/>
          <p:nvPr/>
        </p:nvSpPr>
        <p:spPr>
          <a:xfrm>
            <a:off x="9690380" y="6106196"/>
            <a:ext cx="473206" cy="261610"/>
          </a:xfrm>
          <a:prstGeom prst="rect">
            <a:avLst/>
          </a:prstGeom>
          <a:noFill/>
        </p:spPr>
        <p:txBody>
          <a:bodyPr wrap="none" rtlCol="0">
            <a:spAutoFit/>
          </a:bodyPr>
          <a:lstStyle/>
          <a:p>
            <a:r>
              <a:rPr lang="en-US" sz="1100" dirty="0"/>
              <a:t>2021</a:t>
            </a:r>
          </a:p>
        </p:txBody>
      </p:sp>
      <p:sp>
        <p:nvSpPr>
          <p:cNvPr id="24" name="TextBox 23">
            <a:extLst>
              <a:ext uri="{FF2B5EF4-FFF2-40B4-BE49-F238E27FC236}">
                <a16:creationId xmlns:a16="http://schemas.microsoft.com/office/drawing/2014/main" id="{826CD4E3-6CCD-8B9E-C4DB-739BB99D463E}"/>
              </a:ext>
            </a:extLst>
          </p:cNvPr>
          <p:cNvSpPr txBox="1"/>
          <p:nvPr/>
        </p:nvSpPr>
        <p:spPr>
          <a:xfrm>
            <a:off x="11685049" y="6127501"/>
            <a:ext cx="473206" cy="261610"/>
          </a:xfrm>
          <a:prstGeom prst="rect">
            <a:avLst/>
          </a:prstGeom>
          <a:noFill/>
        </p:spPr>
        <p:txBody>
          <a:bodyPr wrap="none" rtlCol="0">
            <a:spAutoFit/>
          </a:bodyPr>
          <a:lstStyle/>
          <a:p>
            <a:r>
              <a:rPr lang="en-US" sz="1100" dirty="0"/>
              <a:t>2022</a:t>
            </a:r>
          </a:p>
        </p:txBody>
      </p:sp>
      <p:pic>
        <p:nvPicPr>
          <p:cNvPr id="26" name="Picture 25" descr="A picture containing circle, diagram, line&#10;&#10;Description automatically generated">
            <a:extLst>
              <a:ext uri="{FF2B5EF4-FFF2-40B4-BE49-F238E27FC236}">
                <a16:creationId xmlns:a16="http://schemas.microsoft.com/office/drawing/2014/main" id="{E750AA63-BA1B-2012-4064-B02EC3D9BE43}"/>
              </a:ext>
            </a:extLst>
          </p:cNvPr>
          <p:cNvPicPr>
            <a:picLocks noChangeAspect="1"/>
          </p:cNvPicPr>
          <p:nvPr/>
        </p:nvPicPr>
        <p:blipFill>
          <a:blip r:embed="rId9"/>
          <a:stretch>
            <a:fillRect/>
          </a:stretch>
        </p:blipFill>
        <p:spPr>
          <a:xfrm>
            <a:off x="8563010" y="952893"/>
            <a:ext cx="3324190" cy="3324190"/>
          </a:xfrm>
          <a:prstGeom prst="rect">
            <a:avLst/>
          </a:prstGeom>
          <a:ln>
            <a:solidFill>
              <a:schemeClr val="tx1"/>
            </a:solidFill>
          </a:ln>
        </p:spPr>
      </p:pic>
      <p:sp>
        <p:nvSpPr>
          <p:cNvPr id="27" name="TextBox 26">
            <a:extLst>
              <a:ext uri="{FF2B5EF4-FFF2-40B4-BE49-F238E27FC236}">
                <a16:creationId xmlns:a16="http://schemas.microsoft.com/office/drawing/2014/main" id="{9C4777EE-4365-6E94-B1CA-4B05ACEF0E7D}"/>
              </a:ext>
            </a:extLst>
          </p:cNvPr>
          <p:cNvSpPr txBox="1"/>
          <p:nvPr/>
        </p:nvSpPr>
        <p:spPr>
          <a:xfrm>
            <a:off x="10150098" y="6424965"/>
            <a:ext cx="2007281" cy="261610"/>
          </a:xfrm>
          <a:prstGeom prst="rect">
            <a:avLst/>
          </a:prstGeom>
          <a:noFill/>
        </p:spPr>
        <p:txBody>
          <a:bodyPr wrap="none" rtlCol="0">
            <a:spAutoFit/>
          </a:bodyPr>
          <a:lstStyle/>
          <a:p>
            <a:r>
              <a:rPr lang="en-US" sz="1100" i="1" dirty="0"/>
              <a:t>Plots courtesy of J. Dempsey</a:t>
            </a:r>
          </a:p>
        </p:txBody>
      </p:sp>
      <p:sp>
        <p:nvSpPr>
          <p:cNvPr id="28" name="TextBox 27">
            <a:extLst>
              <a:ext uri="{FF2B5EF4-FFF2-40B4-BE49-F238E27FC236}">
                <a16:creationId xmlns:a16="http://schemas.microsoft.com/office/drawing/2014/main" id="{A6762C30-84BF-4424-9863-1D64DC2367A7}"/>
              </a:ext>
            </a:extLst>
          </p:cNvPr>
          <p:cNvSpPr txBox="1"/>
          <p:nvPr/>
        </p:nvSpPr>
        <p:spPr>
          <a:xfrm>
            <a:off x="11841056" y="6588568"/>
            <a:ext cx="895792" cy="369332"/>
          </a:xfrm>
          <a:prstGeom prst="rect">
            <a:avLst/>
          </a:prstGeom>
          <a:noFill/>
        </p:spPr>
        <p:txBody>
          <a:bodyPr wrap="square" rtlCol="0">
            <a:spAutoFit/>
          </a:bodyPr>
          <a:lstStyle/>
          <a:p>
            <a:fld id="{237239EF-A6AA-7846-9292-A108EB95B32F}" type="slidenum">
              <a:rPr lang="en-US" smtClean="0"/>
              <a:t>5</a:t>
            </a:fld>
            <a:endParaRPr lang="en-US" dirty="0"/>
          </a:p>
        </p:txBody>
      </p:sp>
    </p:spTree>
    <p:extLst>
      <p:ext uri="{BB962C8B-B14F-4D97-AF65-F5344CB8AC3E}">
        <p14:creationId xmlns:p14="http://schemas.microsoft.com/office/powerpoint/2010/main" val="13921727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ADEE9BC-1944-BF2C-0520-904391B588D5}"/>
              </a:ext>
            </a:extLst>
          </p:cNvPr>
          <p:cNvSpPr txBox="1"/>
          <p:nvPr/>
        </p:nvSpPr>
        <p:spPr>
          <a:xfrm>
            <a:off x="11744104" y="6532480"/>
            <a:ext cx="895792" cy="369332"/>
          </a:xfrm>
          <a:prstGeom prst="rect">
            <a:avLst/>
          </a:prstGeom>
          <a:noFill/>
        </p:spPr>
        <p:txBody>
          <a:bodyPr wrap="square" rtlCol="0">
            <a:spAutoFit/>
          </a:bodyPr>
          <a:lstStyle/>
          <a:p>
            <a:fld id="{237239EF-A6AA-7846-9292-A108EB95B32F}" type="slidenum">
              <a:rPr lang="en-US" smtClean="0"/>
              <a:t>6</a:t>
            </a:fld>
            <a:endParaRPr lang="en-US" dirty="0"/>
          </a:p>
        </p:txBody>
      </p:sp>
      <p:pic>
        <p:nvPicPr>
          <p:cNvPr id="6" name="Picture 5" descr="A diagram of a process&#10;&#10;Description automatically generated">
            <a:extLst>
              <a:ext uri="{FF2B5EF4-FFF2-40B4-BE49-F238E27FC236}">
                <a16:creationId xmlns:a16="http://schemas.microsoft.com/office/drawing/2014/main" id="{C235CA50-AA3B-3386-6E01-FA754B51E7DA}"/>
              </a:ext>
            </a:extLst>
          </p:cNvPr>
          <p:cNvPicPr>
            <a:picLocks noChangeAspect="1"/>
          </p:cNvPicPr>
          <p:nvPr/>
        </p:nvPicPr>
        <p:blipFill>
          <a:blip r:embed="rId3"/>
          <a:stretch>
            <a:fillRect/>
          </a:stretch>
        </p:blipFill>
        <p:spPr>
          <a:xfrm>
            <a:off x="701886" y="2893019"/>
            <a:ext cx="11042218" cy="3586361"/>
          </a:xfrm>
          <a:prstGeom prst="rect">
            <a:avLst/>
          </a:prstGeom>
        </p:spPr>
      </p:pic>
      <p:sp>
        <p:nvSpPr>
          <p:cNvPr id="12" name="Rectangle 11">
            <a:extLst>
              <a:ext uri="{FF2B5EF4-FFF2-40B4-BE49-F238E27FC236}">
                <a16:creationId xmlns:a16="http://schemas.microsoft.com/office/drawing/2014/main" id="{BBC79322-DB64-F006-6F31-89AA674FD164}"/>
              </a:ext>
            </a:extLst>
          </p:cNvPr>
          <p:cNvSpPr/>
          <p:nvPr/>
        </p:nvSpPr>
        <p:spPr>
          <a:xfrm>
            <a:off x="7778235" y="2405022"/>
            <a:ext cx="1127343" cy="369332"/>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effectLst/>
                <a:uFillTx/>
                <a:latin typeface="Helvetica Neue Medium"/>
                <a:ea typeface="Helvetica Neue Medium"/>
                <a:cs typeface="Helvetica Neue Medium"/>
                <a:sym typeface="Helvetica Neue Medium"/>
              </a:rPr>
              <a:t>Telescope components</a:t>
            </a:r>
          </a:p>
        </p:txBody>
      </p:sp>
      <p:sp>
        <p:nvSpPr>
          <p:cNvPr id="16" name="Rectangle 15">
            <a:extLst>
              <a:ext uri="{FF2B5EF4-FFF2-40B4-BE49-F238E27FC236}">
                <a16:creationId xmlns:a16="http://schemas.microsoft.com/office/drawing/2014/main" id="{C3BE03E0-2D95-E5B9-FBF9-7BB6DFE7B56F}"/>
              </a:ext>
            </a:extLst>
          </p:cNvPr>
          <p:cNvSpPr/>
          <p:nvPr/>
        </p:nvSpPr>
        <p:spPr>
          <a:xfrm>
            <a:off x="9070503" y="2401968"/>
            <a:ext cx="1127343" cy="369332"/>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effectLst/>
                <a:uFillTx/>
                <a:latin typeface="Helvetica Neue Medium"/>
                <a:ea typeface="Helvetica Neue Medium"/>
                <a:cs typeface="Helvetica Neue Medium"/>
                <a:sym typeface="Helvetica Neue Medium"/>
              </a:rPr>
              <a:t>SDC components</a:t>
            </a:r>
          </a:p>
        </p:txBody>
      </p:sp>
      <p:sp>
        <p:nvSpPr>
          <p:cNvPr id="17" name="Rectangle 16">
            <a:extLst>
              <a:ext uri="{FF2B5EF4-FFF2-40B4-BE49-F238E27FC236}">
                <a16:creationId xmlns:a16="http://schemas.microsoft.com/office/drawing/2014/main" id="{4B8945B3-A26A-060F-ABCB-3EE36A90190A}"/>
              </a:ext>
            </a:extLst>
          </p:cNvPr>
          <p:cNvSpPr/>
          <p:nvPr/>
        </p:nvSpPr>
        <p:spPr>
          <a:xfrm>
            <a:off x="10362771" y="2417890"/>
            <a:ext cx="1127343" cy="73866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effectLst/>
                <a:uFillTx/>
                <a:latin typeface="Helvetica Neue Medium"/>
                <a:ea typeface="Helvetica Neue Medium"/>
                <a:cs typeface="Helvetica Neue Medium"/>
                <a:sym typeface="Helvetica Neue Medium"/>
              </a:rPr>
              <a:t>System specification and task management</a:t>
            </a:r>
          </a:p>
        </p:txBody>
      </p:sp>
      <p:sp>
        <p:nvSpPr>
          <p:cNvPr id="18" name="TextBox 17">
            <a:extLst>
              <a:ext uri="{FF2B5EF4-FFF2-40B4-BE49-F238E27FC236}">
                <a16:creationId xmlns:a16="http://schemas.microsoft.com/office/drawing/2014/main" id="{2B11A5EA-EB72-A35F-8053-FB8A91936DB7}"/>
              </a:ext>
            </a:extLst>
          </p:cNvPr>
          <p:cNvSpPr txBox="1"/>
          <p:nvPr/>
        </p:nvSpPr>
        <p:spPr>
          <a:xfrm>
            <a:off x="701886" y="87721"/>
            <a:ext cx="637834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effectLst>
                  <a:outerShdw blurRad="50800" dist="38100" dir="2700000" algn="tl" rotWithShape="0">
                    <a:prstClr val="black">
                      <a:alpha val="40000"/>
                    </a:prstClr>
                  </a:outerShdw>
                </a:effectLst>
                <a:uFillTx/>
                <a:latin typeface="Tahoma" panose="020B0604030504040204" pitchFamily="34" charset="0"/>
                <a:ea typeface="Tahoma" panose="020B0604030504040204" pitchFamily="34" charset="0"/>
                <a:cs typeface="Tahoma" panose="020B0604030504040204" pitchFamily="34" charset="0"/>
                <a:sym typeface="Helvetica"/>
              </a:rPr>
              <a:t>LOFAR2.0: New Challenges</a:t>
            </a:r>
          </a:p>
        </p:txBody>
      </p:sp>
      <p:sp>
        <p:nvSpPr>
          <p:cNvPr id="19" name="TextBox 18">
            <a:extLst>
              <a:ext uri="{FF2B5EF4-FFF2-40B4-BE49-F238E27FC236}">
                <a16:creationId xmlns:a16="http://schemas.microsoft.com/office/drawing/2014/main" id="{7B8B0D59-E511-44AF-74E2-15C16EE2C24C}"/>
              </a:ext>
            </a:extLst>
          </p:cNvPr>
          <p:cNvSpPr txBox="1"/>
          <p:nvPr/>
        </p:nvSpPr>
        <p:spPr>
          <a:xfrm>
            <a:off x="701886" y="837971"/>
            <a:ext cx="5786527"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defTabSz="825500" hangingPunct="0">
              <a:buClr>
                <a:schemeClr val="tx1"/>
              </a:buClr>
              <a:buFont typeface="Wingdings" pitchFamily="2" charset="2"/>
              <a:buChar char="Ø"/>
            </a:pPr>
            <a:r>
              <a:rPr lang="en-US" sz="1600" dirty="0">
                <a:latin typeface="Arial"/>
                <a:cs typeface="Arial"/>
                <a:sym typeface="Helvetica"/>
              </a:rPr>
              <a:t>LOFAR2 will:</a:t>
            </a:r>
          </a:p>
          <a:p>
            <a:pPr marL="285750" indent="-285750" defTabSz="825500" hangingPunct="0">
              <a:buClr>
                <a:schemeClr val="tx1"/>
              </a:buClr>
              <a:buFont typeface="Wingdings" pitchFamily="2" charset="2"/>
              <a:buChar char="Ø"/>
            </a:pPr>
            <a:endParaRPr lang="en-US" sz="1600" dirty="0">
              <a:latin typeface="Arial"/>
              <a:cs typeface="Arial"/>
              <a:sym typeface="Helvetica"/>
            </a:endParaRPr>
          </a:p>
          <a:p>
            <a:pPr marL="742950" lvl="1" indent="-285750" defTabSz="825500" hangingPunct="0">
              <a:buClr>
                <a:schemeClr val="tx1"/>
              </a:buClr>
              <a:buFont typeface="Wingdings" pitchFamily="2" charset="2"/>
              <a:buChar char="§"/>
            </a:pPr>
            <a:r>
              <a:rPr lang="en-US" sz="1600" dirty="0">
                <a:latin typeface="Arial"/>
                <a:cs typeface="Arial"/>
                <a:sym typeface="Helvetica"/>
              </a:rPr>
              <a:t>Double the number of active LBA antennas</a:t>
            </a:r>
            <a:endParaRPr lang="en-US" sz="1600" dirty="0">
              <a:latin typeface="Arial"/>
              <a:cs typeface="Arial"/>
            </a:endParaRPr>
          </a:p>
          <a:p>
            <a:pPr marL="742950" lvl="1" indent="-285750" defTabSz="825500">
              <a:buClr>
                <a:schemeClr val="tx1"/>
              </a:buClr>
              <a:buFont typeface="Wingdings" pitchFamily="2" charset="2"/>
              <a:buChar char="§"/>
            </a:pPr>
            <a:r>
              <a:rPr lang="en-US" sz="1600" dirty="0">
                <a:latin typeface="Arial"/>
                <a:cs typeface="Arial"/>
                <a:sym typeface="Helvetica"/>
              </a:rPr>
              <a:t>Realize simultaneous HBA and LBA observations</a:t>
            </a:r>
            <a:endParaRPr lang="en-US" sz="1600" dirty="0">
              <a:latin typeface="Arial"/>
              <a:cs typeface="Arial"/>
            </a:endParaRPr>
          </a:p>
          <a:p>
            <a:pPr marL="742950" lvl="1" indent="-285750" defTabSz="825500" hangingPunct="0">
              <a:buClr>
                <a:schemeClr val="tx1"/>
              </a:buClr>
              <a:buFont typeface="Wingdings" pitchFamily="2" charset="2"/>
              <a:buChar char="§"/>
            </a:pPr>
            <a:r>
              <a:rPr lang="en-US" sz="1600" dirty="0">
                <a:latin typeface="Arial"/>
                <a:cs typeface="Arial"/>
                <a:sym typeface="Helvetica"/>
              </a:rPr>
              <a:t>use the </a:t>
            </a:r>
            <a:r>
              <a:rPr lang="en-US" sz="1600" dirty="0" err="1">
                <a:latin typeface="Arial"/>
                <a:cs typeface="Arial"/>
                <a:sym typeface="Helvetica"/>
              </a:rPr>
              <a:t>Megamode</a:t>
            </a:r>
            <a:r>
              <a:rPr lang="en-US" sz="1600" dirty="0">
                <a:latin typeface="Arial"/>
                <a:cs typeface="Arial"/>
                <a:sym typeface="Helvetica"/>
              </a:rPr>
              <a:t> – interferometric and TAB data products at the same time</a:t>
            </a:r>
          </a:p>
          <a:p>
            <a:pPr marL="742950" lvl="1" indent="-285750" defTabSz="825500" hangingPunct="0">
              <a:buClr>
                <a:schemeClr val="tx1"/>
              </a:buClr>
              <a:buFont typeface="Wingdings" pitchFamily="2" charset="2"/>
              <a:buChar char="§"/>
            </a:pPr>
            <a:r>
              <a:rPr lang="en-US" sz="1600" i="0" u="none" strike="noStrike" cap="none" spc="0" normalizeH="0" baseline="0" dirty="0">
                <a:ln>
                  <a:noFill/>
                </a:ln>
                <a:effectLst/>
                <a:uFillTx/>
                <a:latin typeface="Arial"/>
                <a:cs typeface="Arial"/>
                <a:sym typeface="Helvetica"/>
              </a:rPr>
              <a:t>Delivery of science</a:t>
            </a:r>
            <a:r>
              <a:rPr lang="en-US" sz="1600" dirty="0">
                <a:latin typeface="Arial"/>
                <a:cs typeface="Arial"/>
                <a:sym typeface="Helvetica"/>
              </a:rPr>
              <a:t>-ready data products</a:t>
            </a:r>
            <a:endParaRPr lang="en-US" sz="1600" i="0" u="none" strike="noStrike" cap="none" spc="0" normalizeH="0" baseline="0" dirty="0">
              <a:ln>
                <a:noFill/>
              </a:ln>
              <a:effectLst/>
              <a:uFillTx/>
              <a:latin typeface="Arial"/>
              <a:cs typeface="Arial"/>
            </a:endParaRPr>
          </a:p>
          <a:p>
            <a:pPr marL="285750" indent="-285750" defTabSz="825500">
              <a:buClr>
                <a:schemeClr val="bg1"/>
              </a:buClr>
              <a:buFont typeface="Wingdings" pitchFamily="2" charset="2"/>
              <a:buChar char="Ø"/>
            </a:pPr>
            <a:endParaRPr lang="en-US" sz="1600" dirty="0">
              <a:latin typeface="Arial"/>
              <a:cs typeface="Arial"/>
            </a:endParaRPr>
          </a:p>
          <a:p>
            <a:pPr defTabSz="825500"/>
            <a:endParaRPr lang="en-US" sz="1600" dirty="0">
              <a:latin typeface="Arial"/>
              <a:cs typeface="Arial"/>
            </a:endParaRPr>
          </a:p>
        </p:txBody>
      </p:sp>
      <p:sp>
        <p:nvSpPr>
          <p:cNvPr id="20" name="TextBox 19">
            <a:extLst>
              <a:ext uri="{FF2B5EF4-FFF2-40B4-BE49-F238E27FC236}">
                <a16:creationId xmlns:a16="http://schemas.microsoft.com/office/drawing/2014/main" id="{1F11C74A-6E3D-9CD5-9974-2CCA8FDDA580}"/>
              </a:ext>
            </a:extLst>
          </p:cNvPr>
          <p:cNvSpPr txBox="1"/>
          <p:nvPr/>
        </p:nvSpPr>
        <p:spPr>
          <a:xfrm>
            <a:off x="1000203" y="6417236"/>
            <a:ext cx="4156586"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 i="1" u="none" strike="noStrike" cap="none" spc="0" normalizeH="0" baseline="0" dirty="0">
                <a:ln>
                  <a:noFill/>
                </a:ln>
                <a:solidFill>
                  <a:srgbClr val="000000"/>
                </a:solidFill>
                <a:effectLst/>
                <a:uFillTx/>
                <a:latin typeface="+mn-lt"/>
                <a:ea typeface="+mn-ea"/>
                <a:cs typeface="+mn-cs"/>
                <a:sym typeface="Helvetica"/>
              </a:rPr>
              <a:t>See also next talks for complementary info on station &amp; array calibration</a:t>
            </a:r>
          </a:p>
        </p:txBody>
      </p:sp>
    </p:spTree>
    <p:extLst>
      <p:ext uri="{BB962C8B-B14F-4D97-AF65-F5344CB8AC3E}">
        <p14:creationId xmlns:p14="http://schemas.microsoft.com/office/powerpoint/2010/main" val="297571729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55E939-D130-A94A-B952-397398742F38}"/>
              </a:ext>
            </a:extLst>
          </p:cNvPr>
          <p:cNvSpPr txBox="1"/>
          <p:nvPr/>
        </p:nvSpPr>
        <p:spPr>
          <a:xfrm>
            <a:off x="678092" y="108053"/>
            <a:ext cx="1072088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b="1"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Helvetica"/>
              </a:rPr>
              <a:t>Scheduling &amp; observing</a:t>
            </a:r>
            <a:r>
              <a:rPr kumimoji="0" lang="en-US" sz="3200" b="1" i="0" u="none" strike="noStrike" cap="none" spc="0" normalizeH="0" baseline="0" dirty="0">
                <a:ln>
                  <a:noFill/>
                </a:ln>
                <a:effectLst>
                  <a:outerShdw blurRad="50800" dist="38100" dir="2700000" algn="tl" rotWithShape="0">
                    <a:prstClr val="black">
                      <a:alpha val="40000"/>
                    </a:prstClr>
                  </a:outerShdw>
                </a:effectLst>
                <a:uFillTx/>
                <a:latin typeface="Tahoma" panose="020B0604030504040204" pitchFamily="34" charset="0"/>
                <a:ea typeface="Tahoma" panose="020B0604030504040204" pitchFamily="34" charset="0"/>
                <a:cs typeface="Tahoma" panose="020B0604030504040204" pitchFamily="34" charset="0"/>
                <a:sym typeface="Helvetica"/>
              </a:rPr>
              <a:t>: TMSS Now Runs The Show</a:t>
            </a:r>
          </a:p>
        </p:txBody>
      </p:sp>
      <p:sp>
        <p:nvSpPr>
          <p:cNvPr id="9" name="TextBox 8">
            <a:extLst>
              <a:ext uri="{FF2B5EF4-FFF2-40B4-BE49-F238E27FC236}">
                <a16:creationId xmlns:a16="http://schemas.microsoft.com/office/drawing/2014/main" id="{F78C8D8F-A4D2-B241-A4DC-9DE8C15E0F0F}"/>
              </a:ext>
            </a:extLst>
          </p:cNvPr>
          <p:cNvSpPr txBox="1"/>
          <p:nvPr/>
        </p:nvSpPr>
        <p:spPr>
          <a:xfrm>
            <a:off x="678092" y="842412"/>
            <a:ext cx="6230707" cy="3549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endParaRPr lang="en-US" sz="1400" i="0" strike="noStrike" cap="none" spc="0" normalizeH="0" baseline="0" dirty="0">
              <a:ln>
                <a:noFill/>
              </a:ln>
              <a:effectLst/>
              <a:uFillTx/>
              <a:latin typeface="Arial" panose="020B0604020202020204" pitchFamily="34" charset="0"/>
              <a:cs typeface="Arial" panose="020B0604020202020204" pitchFamily="34" charset="0"/>
            </a:endParaRPr>
          </a:p>
          <a:p>
            <a:pPr marL="285750" indent="-285750" defTabSz="825500" hangingPunct="0">
              <a:buClr>
                <a:schemeClr val="tx1"/>
              </a:buClr>
              <a:buFont typeface="Wingdings" pitchFamily="2" charset="2"/>
              <a:buChar char="Ø"/>
            </a:pPr>
            <a:r>
              <a:rPr lang="en-US" sz="1400" dirty="0">
                <a:latin typeface="Arial"/>
                <a:cs typeface="Arial"/>
                <a:sym typeface="Helvetica"/>
              </a:rPr>
              <a:t>More </a:t>
            </a:r>
            <a:r>
              <a:rPr lang="en-US" sz="1400" dirty="0">
                <a:solidFill>
                  <a:srgbClr val="C00000"/>
                </a:solidFill>
                <a:latin typeface="Arial"/>
                <a:cs typeface="Arial"/>
                <a:sym typeface="Helvetica"/>
              </a:rPr>
              <a:t>efficient </a:t>
            </a:r>
            <a:r>
              <a:rPr lang="en-US" sz="1400" dirty="0">
                <a:latin typeface="Arial"/>
                <a:cs typeface="Arial"/>
                <a:sym typeface="Helvetica"/>
              </a:rPr>
              <a:t>LOFAR operations</a:t>
            </a:r>
            <a:endParaRPr lang="en-US" sz="1400" dirty="0">
              <a:solidFill>
                <a:srgbClr val="C00000"/>
              </a:solidFill>
              <a:latin typeface="Arial"/>
              <a:cs typeface="Arial"/>
              <a:sym typeface="Helvetica"/>
            </a:endParaRPr>
          </a:p>
          <a:p>
            <a:pPr marL="285750" indent="-285750" defTabSz="825500">
              <a:buClr>
                <a:schemeClr val="tx1"/>
              </a:buClr>
              <a:buFont typeface="Wingdings" pitchFamily="2" charset="2"/>
              <a:buChar char="Ø"/>
            </a:pPr>
            <a:r>
              <a:rPr lang="en-US" sz="1400" dirty="0">
                <a:solidFill>
                  <a:srgbClr val="C00000"/>
                </a:solidFill>
                <a:latin typeface="Arial"/>
                <a:cs typeface="Arial"/>
                <a:sym typeface="Helvetica"/>
              </a:rPr>
              <a:t>Dynamic scheduling</a:t>
            </a:r>
            <a:endParaRPr kumimoji="0" lang="en-US" sz="1400" i="0" u="none" strike="noStrike" cap="none" spc="0" normalizeH="0" baseline="0" dirty="0">
              <a:ln>
                <a:noFill/>
              </a:ln>
              <a:solidFill>
                <a:srgbClr val="C00000"/>
              </a:solidFill>
              <a:effectLst/>
              <a:uFillTx/>
              <a:latin typeface="Arial"/>
              <a:cs typeface="Arial"/>
              <a:sym typeface="Helvetica"/>
            </a:endParaRPr>
          </a:p>
          <a:p>
            <a:pPr marL="285750" indent="-285750" defTabSz="825500" hangingPunct="0">
              <a:buClr>
                <a:schemeClr val="tx1"/>
              </a:buClr>
              <a:buFont typeface="Wingdings" pitchFamily="2" charset="2"/>
              <a:buChar char="Ø"/>
            </a:pPr>
            <a:r>
              <a:rPr kumimoji="0" lang="en-US" sz="1400" i="0" u="none" strike="noStrike" cap="none" spc="0" normalizeH="0" baseline="0" dirty="0">
                <a:ln>
                  <a:noFill/>
                </a:ln>
                <a:effectLst/>
                <a:uFillTx/>
                <a:latin typeface="Arial"/>
                <a:cs typeface="Arial"/>
                <a:sym typeface="Helvetica"/>
              </a:rPr>
              <a:t>Improved</a:t>
            </a:r>
            <a:r>
              <a:rPr kumimoji="0" lang="en-US" sz="1400" i="0" u="none" strike="noStrike" cap="none" spc="0" normalizeH="0" baseline="0" dirty="0">
                <a:ln>
                  <a:noFill/>
                </a:ln>
                <a:solidFill>
                  <a:srgbClr val="C00000"/>
                </a:solidFill>
                <a:effectLst/>
                <a:uFillTx/>
                <a:latin typeface="Arial"/>
                <a:cs typeface="Arial"/>
                <a:sym typeface="Helvetica"/>
              </a:rPr>
              <a:t> </a:t>
            </a:r>
            <a:r>
              <a:rPr kumimoji="0" lang="en-US" sz="1400" i="0" u="none" strike="noStrike" cap="none" spc="0" normalizeH="0" baseline="0" dirty="0">
                <a:ln>
                  <a:noFill/>
                </a:ln>
                <a:effectLst/>
                <a:uFillTx/>
                <a:latin typeface="Arial"/>
                <a:cs typeface="Arial"/>
                <a:sym typeface="Helvetica"/>
              </a:rPr>
              <a:t>adaptability and maintainability of software</a:t>
            </a:r>
          </a:p>
          <a:p>
            <a:pPr marL="285750" indent="-285750" defTabSz="825500" hangingPunct="0">
              <a:buClr>
                <a:schemeClr val="tx1"/>
              </a:buClr>
              <a:buFont typeface="Wingdings" pitchFamily="2" charset="2"/>
              <a:buChar char="Ø"/>
            </a:pPr>
            <a:endParaRPr lang="en-GB" sz="1400" dirty="0">
              <a:solidFill>
                <a:srgbClr val="C00000"/>
              </a:solidFill>
              <a:ea typeface="+mn-lt"/>
              <a:cs typeface="+mn-lt"/>
              <a:sym typeface="Helvetica"/>
            </a:endParaRPr>
          </a:p>
          <a:p>
            <a:pPr marL="285750" indent="-285750" defTabSz="825500" hangingPunct="0">
              <a:buClr>
                <a:schemeClr val="tx1"/>
              </a:buClr>
              <a:buFont typeface="Wingdings" pitchFamily="2" charset="2"/>
              <a:buChar char="Ø"/>
            </a:pPr>
            <a:r>
              <a:rPr lang="en-GB" sz="1400" dirty="0">
                <a:ea typeface="+mn-lt"/>
                <a:cs typeface="+mn-lt"/>
                <a:sym typeface="Helvetica"/>
              </a:rPr>
              <a:t>TMSS running the full Cycle 20 observing program – public schedule </a:t>
            </a:r>
            <a:r>
              <a:rPr lang="en-GB" sz="1400" dirty="0">
                <a:ea typeface="+mn-lt"/>
                <a:cs typeface="+mn-lt"/>
                <a:sym typeface="Helvetica"/>
                <a:hlinkClick r:id="rId3">
                  <a:extLst>
                    <a:ext uri="{A12FA001-AC4F-418D-AE19-62706E023703}">
                      <ahyp:hlinkClr xmlns:ahyp="http://schemas.microsoft.com/office/drawing/2018/hyperlinkcolor" val="tx"/>
                    </a:ext>
                  </a:extLst>
                </a:hlinkClick>
              </a:rPr>
              <a:t>here</a:t>
            </a:r>
            <a:endParaRPr lang="en-US" sz="1400" dirty="0">
              <a:ea typeface="+mn-lt"/>
              <a:cs typeface="+mn-lt"/>
              <a:sym typeface="Helvetica"/>
            </a:endParaRPr>
          </a:p>
          <a:p>
            <a:pPr marL="285750" indent="-285750" defTabSz="825500" hangingPunct="0">
              <a:buClr>
                <a:schemeClr val="tx1"/>
              </a:buClr>
              <a:buFont typeface="Wingdings" pitchFamily="2" charset="2"/>
              <a:buChar char="Ø"/>
            </a:pPr>
            <a:r>
              <a:rPr lang="nl-NL" sz="1400" dirty="0" err="1">
                <a:ea typeface="+mn-lt"/>
                <a:cs typeface="+mn-lt"/>
              </a:rPr>
              <a:t>Dynamic</a:t>
            </a:r>
            <a:r>
              <a:rPr lang="nl-NL" sz="1400" dirty="0">
                <a:ea typeface="+mn-lt"/>
                <a:cs typeface="+mn-lt"/>
              </a:rPr>
              <a:t> </a:t>
            </a:r>
            <a:r>
              <a:rPr lang="nl-NL" sz="1400" dirty="0" err="1">
                <a:ea typeface="+mn-lt"/>
                <a:cs typeface="+mn-lt"/>
              </a:rPr>
              <a:t>scheduler</a:t>
            </a:r>
            <a:r>
              <a:rPr lang="nl-NL" sz="1400" dirty="0">
                <a:ea typeface="+mn-lt"/>
                <a:cs typeface="+mn-lt"/>
              </a:rPr>
              <a:t>: </a:t>
            </a:r>
            <a:r>
              <a:rPr lang="nl-NL" sz="1400" dirty="0" err="1">
                <a:ea typeface="+mn-lt"/>
                <a:cs typeface="+mn-lt"/>
              </a:rPr>
              <a:t>schedule</a:t>
            </a:r>
            <a:r>
              <a:rPr lang="nl-NL" sz="1400" dirty="0">
                <a:ea typeface="+mn-lt"/>
                <a:cs typeface="+mn-lt"/>
              </a:rPr>
              <a:t> </a:t>
            </a:r>
            <a:r>
              <a:rPr lang="nl-NL" sz="1400" dirty="0" err="1">
                <a:ea typeface="+mn-lt"/>
                <a:cs typeface="+mn-lt"/>
              </a:rPr>
              <a:t>observations</a:t>
            </a:r>
            <a:r>
              <a:rPr lang="nl-NL" sz="1400" dirty="0">
                <a:ea typeface="+mn-lt"/>
                <a:cs typeface="+mn-lt"/>
              </a:rPr>
              <a:t> </a:t>
            </a:r>
            <a:r>
              <a:rPr lang="nl-NL" sz="1400" dirty="0" err="1">
                <a:ea typeface="+mn-lt"/>
                <a:cs typeface="+mn-lt"/>
              </a:rPr>
              <a:t>automatically</a:t>
            </a:r>
            <a:r>
              <a:rPr lang="nl-NL" sz="1400" dirty="0">
                <a:ea typeface="+mn-lt"/>
                <a:cs typeface="+mn-lt"/>
              </a:rPr>
              <a:t> </a:t>
            </a:r>
            <a:r>
              <a:rPr lang="nl-NL" sz="1400" dirty="0" err="1">
                <a:ea typeface="+mn-lt"/>
                <a:cs typeface="+mn-lt"/>
              </a:rPr>
              <a:t>based</a:t>
            </a:r>
            <a:r>
              <a:rPr lang="nl-NL" sz="1400" dirty="0">
                <a:ea typeface="+mn-lt"/>
                <a:cs typeface="+mn-lt"/>
              </a:rPr>
              <a:t> on </a:t>
            </a:r>
            <a:r>
              <a:rPr lang="nl-NL" sz="1400" dirty="0" err="1">
                <a:ea typeface="+mn-lt"/>
                <a:cs typeface="+mn-lt"/>
              </a:rPr>
              <a:t>constraints</a:t>
            </a:r>
            <a:endParaRPr lang="en-US" sz="1400" dirty="0">
              <a:solidFill>
                <a:srgbClr val="000000"/>
              </a:solidFill>
              <a:latin typeface="Arial" panose="020B0604020202020204" pitchFamily="34" charset="0"/>
              <a:cs typeface="Arial" panose="020B0604020202020204" pitchFamily="34" charset="0"/>
            </a:endParaRPr>
          </a:p>
          <a:p>
            <a:pPr marL="285750" indent="-285750" defTabSz="825500">
              <a:buClr>
                <a:schemeClr val="tx1"/>
              </a:buClr>
              <a:buFont typeface="Wingdings" pitchFamily="2" charset="2"/>
              <a:buChar char="Ø"/>
            </a:pPr>
            <a:r>
              <a:rPr lang="en-US" sz="1400" dirty="0">
                <a:solidFill>
                  <a:srgbClr val="000000"/>
                </a:solidFill>
                <a:latin typeface="Arial" panose="020B0604020202020204" pitchFamily="34" charset="0"/>
                <a:cs typeface="Arial" panose="020B0604020202020204" pitchFamily="34" charset="0"/>
              </a:rPr>
              <a:t>Further enhancements: </a:t>
            </a:r>
          </a:p>
          <a:p>
            <a:pPr marL="742950" lvl="1" indent="-285750" defTabSz="825500">
              <a:buClr>
                <a:schemeClr val="tx1"/>
              </a:buClr>
              <a:buFont typeface="Wingdings" pitchFamily="2" charset="2"/>
              <a:buChar char="Ø"/>
            </a:pPr>
            <a:r>
              <a:rPr lang="en-US" sz="1400" dirty="0">
                <a:solidFill>
                  <a:srgbClr val="000000"/>
                </a:solidFill>
                <a:latin typeface="Arial" panose="020B0604020202020204" pitchFamily="34" charset="0"/>
                <a:cs typeface="Arial" panose="020B0604020202020204" pitchFamily="34" charset="0"/>
              </a:rPr>
              <a:t>system </a:t>
            </a:r>
            <a:r>
              <a:rPr lang="en-US" sz="1400" dirty="0">
                <a:solidFill>
                  <a:srgbClr val="C00000"/>
                </a:solidFill>
                <a:latin typeface="Arial" panose="020B0604020202020204" pitchFamily="34" charset="0"/>
                <a:cs typeface="Arial" panose="020B0604020202020204" pitchFamily="34" charset="0"/>
              </a:rPr>
              <a:t>reacting to external events </a:t>
            </a:r>
            <a:r>
              <a:rPr lang="en-US" sz="1400" dirty="0">
                <a:solidFill>
                  <a:srgbClr val="000000"/>
                </a:solidFill>
                <a:latin typeface="Arial" panose="020B0604020202020204" pitchFamily="34" charset="0"/>
                <a:cs typeface="Arial" panose="020B0604020202020204" pitchFamily="34" charset="0"/>
              </a:rPr>
              <a:t>(solar activity, ionospheric conditions, etc.)</a:t>
            </a:r>
          </a:p>
          <a:p>
            <a:pPr marL="742950" lvl="1" indent="-285750" defTabSz="825500">
              <a:buClr>
                <a:schemeClr val="tx1"/>
              </a:buClr>
              <a:buFont typeface="Wingdings" pitchFamily="2" charset="2"/>
              <a:buChar char="Ø"/>
            </a:pPr>
            <a:r>
              <a:rPr lang="en-US" sz="1400" dirty="0">
                <a:solidFill>
                  <a:srgbClr val="000000"/>
                </a:solidFill>
                <a:latin typeface="Arial" panose="020B0604020202020204" pitchFamily="34" charset="0"/>
                <a:cs typeface="Arial" panose="020B0604020202020204" pitchFamily="34" charset="0"/>
              </a:rPr>
              <a:t>More </a:t>
            </a:r>
            <a:r>
              <a:rPr lang="en-US" sz="1400" dirty="0">
                <a:solidFill>
                  <a:srgbClr val="C00000"/>
                </a:solidFill>
                <a:latin typeface="Arial" panose="020B0604020202020204" pitchFamily="34" charset="0"/>
                <a:cs typeface="Arial" panose="020B0604020202020204" pitchFamily="34" charset="0"/>
              </a:rPr>
              <a:t>automation</a:t>
            </a:r>
            <a:r>
              <a:rPr lang="en-US" sz="1400" dirty="0">
                <a:solidFill>
                  <a:srgbClr val="000000"/>
                </a:solidFill>
                <a:latin typeface="Arial" panose="020B0604020202020204" pitchFamily="34" charset="0"/>
                <a:cs typeface="Arial" panose="020B0604020202020204" pitchFamily="34" charset="0"/>
              </a:rPr>
              <a:t> in data acceptance &amp; data quality assessment</a:t>
            </a:r>
          </a:p>
          <a:p>
            <a:pPr marL="742950" lvl="1" indent="-285750" defTabSz="825500">
              <a:buClr>
                <a:schemeClr val="tx1"/>
              </a:buClr>
              <a:buFont typeface="Wingdings" pitchFamily="2" charset="2"/>
              <a:buChar char="Ø"/>
            </a:pPr>
            <a:r>
              <a:rPr lang="en-US" sz="1400" dirty="0">
                <a:solidFill>
                  <a:srgbClr val="C00000"/>
                </a:solidFill>
                <a:latin typeface="Arial" panose="020B0604020202020204" pitchFamily="34" charset="0"/>
                <a:cs typeface="Arial" panose="020B0604020202020204" pitchFamily="34" charset="0"/>
              </a:rPr>
              <a:t>Specification</a:t>
            </a:r>
            <a:r>
              <a:rPr lang="en-US" sz="1400" dirty="0">
                <a:solidFill>
                  <a:srgbClr val="000000"/>
                </a:solidFill>
                <a:latin typeface="Arial" panose="020B0604020202020204" pitchFamily="34" charset="0"/>
                <a:cs typeface="Arial" panose="020B0604020202020204" pitchFamily="34" charset="0"/>
              </a:rPr>
              <a:t> -&gt; interaction with proposal submission tool</a:t>
            </a:r>
          </a:p>
          <a:p>
            <a:pPr marL="285750" indent="-285750" defTabSz="825500" hangingPunct="0">
              <a:buClr>
                <a:schemeClr val="tx1"/>
              </a:buClr>
              <a:buFont typeface="Wingdings" pitchFamily="2" charset="2"/>
              <a:buChar char="Ø"/>
            </a:pPr>
            <a:endParaRPr lang="en-US" sz="1400" i="0" u="none" strike="noStrike" cap="none" spc="0" normalizeH="0" baseline="0" dirty="0">
              <a:ln>
                <a:noFill/>
              </a:ln>
              <a:effectLst/>
              <a:uFillTx/>
              <a:latin typeface="Arial"/>
              <a:cs typeface="Arial"/>
            </a:endParaRPr>
          </a:p>
          <a:p>
            <a:pPr marL="285750" indent="-285750" defTabSz="825500">
              <a:buClr>
                <a:schemeClr val="bg1"/>
              </a:buClr>
              <a:buFont typeface="Wingdings" pitchFamily="2" charset="2"/>
              <a:buChar char="Ø"/>
            </a:pPr>
            <a:endParaRPr lang="en-US" sz="1400" dirty="0">
              <a:latin typeface="Arial"/>
              <a:cs typeface="Arial"/>
            </a:endParaRPr>
          </a:p>
          <a:p>
            <a:pPr defTabSz="825500"/>
            <a:endParaRPr lang="en-US" sz="1400" dirty="0">
              <a:latin typeface="Arial"/>
              <a:cs typeface="Arial"/>
            </a:endParaRPr>
          </a:p>
        </p:txBody>
      </p:sp>
      <p:pic>
        <p:nvPicPr>
          <p:cNvPr id="7" name="Picture 6">
            <a:extLst>
              <a:ext uri="{FF2B5EF4-FFF2-40B4-BE49-F238E27FC236}">
                <a16:creationId xmlns:a16="http://schemas.microsoft.com/office/drawing/2014/main" id="{AEDAB1DB-BE20-1E42-8644-B4797AE8E86F}"/>
              </a:ext>
            </a:extLst>
          </p:cNvPr>
          <p:cNvPicPr>
            <a:picLocks noChangeAspect="1"/>
          </p:cNvPicPr>
          <p:nvPr/>
        </p:nvPicPr>
        <p:blipFill rotWithShape="1">
          <a:blip r:embed="rId4"/>
          <a:srcRect b="6316"/>
          <a:stretch/>
        </p:blipFill>
        <p:spPr>
          <a:xfrm>
            <a:off x="7179067" y="985358"/>
            <a:ext cx="4359668" cy="2538078"/>
          </a:xfrm>
          <a:prstGeom prst="rect">
            <a:avLst/>
          </a:prstGeom>
          <a:ln w="12700">
            <a:solidFill>
              <a:schemeClr val="tx1"/>
            </a:solidFill>
          </a:ln>
        </p:spPr>
      </p:pic>
      <p:sp>
        <p:nvSpPr>
          <p:cNvPr id="10" name="TextBox 9">
            <a:extLst>
              <a:ext uri="{FF2B5EF4-FFF2-40B4-BE49-F238E27FC236}">
                <a16:creationId xmlns:a16="http://schemas.microsoft.com/office/drawing/2014/main" id="{16F9A19A-027C-C14E-8B9A-1F452D57AA41}"/>
              </a:ext>
            </a:extLst>
          </p:cNvPr>
          <p:cNvSpPr txBox="1"/>
          <p:nvPr/>
        </p:nvSpPr>
        <p:spPr>
          <a:xfrm>
            <a:off x="8810435" y="6376313"/>
            <a:ext cx="284152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i="1" dirty="0"/>
              <a:t>Images courtesy of the TMSS team</a:t>
            </a:r>
          </a:p>
        </p:txBody>
      </p:sp>
      <p:pic>
        <p:nvPicPr>
          <p:cNvPr id="11" name="Picture 10" descr="A picture containing plot, diagram, line, screenshot&#10;&#10;Description automatically generated">
            <a:extLst>
              <a:ext uri="{FF2B5EF4-FFF2-40B4-BE49-F238E27FC236}">
                <a16:creationId xmlns:a16="http://schemas.microsoft.com/office/drawing/2014/main" id="{5B784CFE-2BCE-7A93-65F7-F88F9C67513F}"/>
              </a:ext>
            </a:extLst>
          </p:cNvPr>
          <p:cNvPicPr>
            <a:picLocks noChangeAspect="1"/>
          </p:cNvPicPr>
          <p:nvPr/>
        </p:nvPicPr>
        <p:blipFill>
          <a:blip r:embed="rId5"/>
          <a:stretch>
            <a:fillRect/>
          </a:stretch>
        </p:blipFill>
        <p:spPr>
          <a:xfrm>
            <a:off x="4391461" y="4103223"/>
            <a:ext cx="3578058" cy="2207948"/>
          </a:xfrm>
          <a:prstGeom prst="rect">
            <a:avLst/>
          </a:prstGeom>
          <a:ln>
            <a:solidFill>
              <a:schemeClr val="tx1"/>
            </a:solidFill>
          </a:ln>
        </p:spPr>
      </p:pic>
      <p:pic>
        <p:nvPicPr>
          <p:cNvPr id="13" name="Picture 12" descr="A picture containing text, line, diagram, plot&#10;&#10;Description automatically generated">
            <a:extLst>
              <a:ext uri="{FF2B5EF4-FFF2-40B4-BE49-F238E27FC236}">
                <a16:creationId xmlns:a16="http://schemas.microsoft.com/office/drawing/2014/main" id="{B529CD20-A7A5-C688-99F5-FA0902E6458C}"/>
              </a:ext>
            </a:extLst>
          </p:cNvPr>
          <p:cNvPicPr>
            <a:picLocks noChangeAspect="1"/>
          </p:cNvPicPr>
          <p:nvPr/>
        </p:nvPicPr>
        <p:blipFill>
          <a:blip r:embed="rId6"/>
          <a:stretch>
            <a:fillRect/>
          </a:stretch>
        </p:blipFill>
        <p:spPr>
          <a:xfrm>
            <a:off x="8080177" y="4103223"/>
            <a:ext cx="3569147" cy="2207948"/>
          </a:xfrm>
          <a:prstGeom prst="rect">
            <a:avLst/>
          </a:prstGeom>
          <a:ln>
            <a:solidFill>
              <a:schemeClr val="tx1"/>
            </a:solidFill>
          </a:ln>
        </p:spPr>
      </p:pic>
      <p:pic>
        <p:nvPicPr>
          <p:cNvPr id="14" name="Picture 13" descr="Chart, waterfall chart&#10;&#10;Description automatically generated">
            <a:extLst>
              <a:ext uri="{FF2B5EF4-FFF2-40B4-BE49-F238E27FC236}">
                <a16:creationId xmlns:a16="http://schemas.microsoft.com/office/drawing/2014/main" id="{D882B682-5223-E0FC-30B5-6EA39098BCA6}"/>
              </a:ext>
            </a:extLst>
          </p:cNvPr>
          <p:cNvPicPr>
            <a:picLocks noChangeAspect="1"/>
          </p:cNvPicPr>
          <p:nvPr/>
        </p:nvPicPr>
        <p:blipFill>
          <a:blip r:embed="rId7"/>
          <a:stretch>
            <a:fillRect/>
          </a:stretch>
        </p:blipFill>
        <p:spPr>
          <a:xfrm>
            <a:off x="856310" y="4099014"/>
            <a:ext cx="3424493" cy="2212157"/>
          </a:xfrm>
          <a:prstGeom prst="rect">
            <a:avLst/>
          </a:prstGeom>
          <a:ln>
            <a:solidFill>
              <a:schemeClr val="tx1"/>
            </a:solidFill>
          </a:ln>
        </p:spPr>
      </p:pic>
      <p:sp>
        <p:nvSpPr>
          <p:cNvPr id="15" name="TextBox 14">
            <a:extLst>
              <a:ext uri="{FF2B5EF4-FFF2-40B4-BE49-F238E27FC236}">
                <a16:creationId xmlns:a16="http://schemas.microsoft.com/office/drawing/2014/main" id="{4ADEE9BC-1944-BF2C-0520-904391B588D5}"/>
              </a:ext>
            </a:extLst>
          </p:cNvPr>
          <p:cNvSpPr txBox="1"/>
          <p:nvPr/>
        </p:nvSpPr>
        <p:spPr>
          <a:xfrm>
            <a:off x="11744104" y="6532480"/>
            <a:ext cx="895792" cy="369332"/>
          </a:xfrm>
          <a:prstGeom prst="rect">
            <a:avLst/>
          </a:prstGeom>
          <a:noFill/>
        </p:spPr>
        <p:txBody>
          <a:bodyPr wrap="square" rtlCol="0">
            <a:spAutoFit/>
          </a:bodyPr>
          <a:lstStyle/>
          <a:p>
            <a:fld id="{237239EF-A6AA-7846-9292-A108EB95B32F}" type="slidenum">
              <a:rPr lang="en-US" smtClean="0"/>
              <a:t>7</a:t>
            </a:fld>
            <a:endParaRPr lang="en-US" dirty="0"/>
          </a:p>
        </p:txBody>
      </p:sp>
    </p:spTree>
    <p:extLst>
      <p:ext uri="{BB962C8B-B14F-4D97-AF65-F5344CB8AC3E}">
        <p14:creationId xmlns:p14="http://schemas.microsoft.com/office/powerpoint/2010/main" val="360911755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6D9D9-8D00-1649-AA26-C4BCB3AD46CD}"/>
              </a:ext>
            </a:extLst>
          </p:cNvPr>
          <p:cNvSpPr>
            <a:spLocks noGrp="1"/>
          </p:cNvSpPr>
          <p:nvPr>
            <p:ph type="title"/>
          </p:nvPr>
        </p:nvSpPr>
        <p:spPr>
          <a:xfrm>
            <a:off x="647961" y="-199024"/>
            <a:ext cx="11544039" cy="1325563"/>
          </a:xfrm>
        </p:spPr>
        <p:txBody>
          <a:bodyPr>
            <a:noAutofit/>
          </a:bodyPr>
          <a:lstStyle/>
          <a:p>
            <a:r>
              <a:rPr lang="en-GB" sz="3600" b="1"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Proposing: New Proposal Management Tool</a:t>
            </a:r>
            <a:endParaRPr lang="en-US" sz="3600" b="1"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CF4D16AF-EEBE-52F0-4D15-78CBE4452ED9}"/>
              </a:ext>
            </a:extLst>
          </p:cNvPr>
          <p:cNvSpPr txBox="1"/>
          <p:nvPr/>
        </p:nvSpPr>
        <p:spPr>
          <a:xfrm>
            <a:off x="764051" y="1499122"/>
            <a:ext cx="697909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1600" dirty="0">
                <a:ea typeface="+mn-lt"/>
                <a:cs typeface="+mn-lt"/>
              </a:rPr>
              <a:t>NorthStar successor needed for LOFAR2</a:t>
            </a:r>
          </a:p>
          <a:p>
            <a:endParaRPr lang="en-US" sz="800" dirty="0">
              <a:cs typeface="Calibri" panose="020F0502020204030204"/>
            </a:endParaRPr>
          </a:p>
          <a:p>
            <a:pPr marL="285750" indent="-285750">
              <a:buFont typeface="Wingdings"/>
              <a:buChar char="Ø"/>
            </a:pPr>
            <a:r>
              <a:rPr lang="en-US" sz="1600" dirty="0">
                <a:cs typeface="Calibri" panose="020F0502020204030204"/>
              </a:rPr>
              <a:t>Analyzed tools adopted at other major astronomical facilities</a:t>
            </a:r>
          </a:p>
          <a:p>
            <a:pPr marL="285750" indent="-285750">
              <a:buFont typeface="Wingdings"/>
              <a:buChar char="Ø"/>
            </a:pPr>
            <a:endParaRPr lang="en-US" sz="800" dirty="0">
              <a:cs typeface="Calibri" panose="020F0502020204030204"/>
            </a:endParaRPr>
          </a:p>
          <a:p>
            <a:pPr marL="285750" indent="-285750">
              <a:buFont typeface="Wingdings"/>
              <a:buChar char="Ø"/>
            </a:pPr>
            <a:r>
              <a:rPr lang="en-US" sz="1600" dirty="0">
                <a:cs typeface="Calibri" panose="020F0502020204030204"/>
              </a:rPr>
              <a:t>New tool under development </a:t>
            </a:r>
            <a:r>
              <a:rPr lang="en-US" sz="1600" dirty="0">
                <a:solidFill>
                  <a:srgbClr val="C00000"/>
                </a:solidFill>
                <a:cs typeface="Calibri" panose="020F0502020204030204"/>
              </a:rPr>
              <a:t>(inspired by Hedwig, adopted at EAO)</a:t>
            </a:r>
          </a:p>
          <a:p>
            <a:pPr marL="285750" indent="-285750">
              <a:buFont typeface="Wingdings"/>
              <a:buChar char="Ø"/>
            </a:pPr>
            <a:endParaRPr lang="en-US" sz="800" dirty="0">
              <a:cs typeface="Calibri" panose="020F0502020204030204"/>
            </a:endParaRPr>
          </a:p>
          <a:p>
            <a:pPr marL="285750" indent="-285750">
              <a:buFont typeface="Wingdings"/>
              <a:buChar char="Ø"/>
            </a:pPr>
            <a:r>
              <a:rPr lang="en-US" sz="1600" dirty="0">
                <a:cs typeface="Calibri" panose="020F0502020204030204"/>
              </a:rPr>
              <a:t>It will:</a:t>
            </a:r>
          </a:p>
          <a:p>
            <a:pPr marL="285750" indent="-285750">
              <a:buFont typeface="Wingdings"/>
              <a:buChar char="Ø"/>
            </a:pPr>
            <a:endParaRPr lang="en-US" sz="800" dirty="0">
              <a:cs typeface="Calibri" panose="020F0502020204030204"/>
            </a:endParaRPr>
          </a:p>
          <a:p>
            <a:pPr marL="742950" lvl="1" indent="-285750">
              <a:buFont typeface="Wingdings"/>
              <a:buChar char="Ø"/>
            </a:pPr>
            <a:r>
              <a:rPr lang="en-US" sz="1600" dirty="0">
                <a:cs typeface="Calibri" panose="020F0502020204030204"/>
              </a:rPr>
              <a:t>Support proposal creation and experiment specification</a:t>
            </a:r>
          </a:p>
          <a:p>
            <a:pPr marL="742950" lvl="1" indent="-285750">
              <a:buFont typeface="Wingdings"/>
              <a:buChar char="Ø"/>
            </a:pPr>
            <a:r>
              <a:rPr lang="en-US" sz="1600" dirty="0">
                <a:solidFill>
                  <a:srgbClr val="C00000"/>
                </a:solidFill>
                <a:cs typeface="Calibri" panose="020F0502020204030204"/>
              </a:rPr>
              <a:t>Support review process</a:t>
            </a:r>
          </a:p>
          <a:p>
            <a:pPr marL="742950" lvl="1" indent="-285750">
              <a:buFont typeface="Wingdings"/>
              <a:buChar char="Ø"/>
            </a:pPr>
            <a:r>
              <a:rPr lang="en-US" sz="1600" dirty="0">
                <a:cs typeface="Calibri" panose="020F0502020204030204"/>
              </a:rPr>
              <a:t>Transfer </a:t>
            </a:r>
            <a:r>
              <a:rPr lang="en-US" sz="1600" dirty="0">
                <a:solidFill>
                  <a:srgbClr val="C00000"/>
                </a:solidFill>
                <a:cs typeface="Calibri" panose="020F0502020204030204"/>
              </a:rPr>
              <a:t>technical specs </a:t>
            </a:r>
            <a:r>
              <a:rPr lang="en-US" sz="1600" dirty="0">
                <a:cs typeface="Calibri" panose="020F0502020204030204"/>
              </a:rPr>
              <a:t>of allocated projects </a:t>
            </a:r>
            <a:r>
              <a:rPr lang="en-US" sz="1600" dirty="0">
                <a:solidFill>
                  <a:srgbClr val="C00000"/>
                </a:solidFill>
                <a:cs typeface="Calibri" panose="020F0502020204030204"/>
              </a:rPr>
              <a:t>automatically</a:t>
            </a:r>
            <a:r>
              <a:rPr lang="en-US" sz="1600" dirty="0">
                <a:cs typeface="Calibri" panose="020F0502020204030204"/>
              </a:rPr>
              <a:t> to </a:t>
            </a:r>
            <a:r>
              <a:rPr lang="en-US" sz="1600" dirty="0">
                <a:solidFill>
                  <a:srgbClr val="C00000"/>
                </a:solidFill>
                <a:cs typeface="Calibri" panose="020F0502020204030204"/>
              </a:rPr>
              <a:t>facility management systems </a:t>
            </a:r>
            <a:r>
              <a:rPr lang="en-US" sz="1600" dirty="0">
                <a:cs typeface="Calibri" panose="020F0502020204030204"/>
              </a:rPr>
              <a:t>(LOFAR &amp; SDC)</a:t>
            </a:r>
          </a:p>
          <a:p>
            <a:pPr marL="742950" lvl="1" indent="-285750">
              <a:buFont typeface="Wingdings"/>
              <a:buChar char="Ø"/>
            </a:pPr>
            <a:r>
              <a:rPr lang="en-US" sz="1600" dirty="0">
                <a:cs typeface="Calibri" panose="020F0502020204030204"/>
              </a:rPr>
              <a:t>Integrate with </a:t>
            </a:r>
            <a:r>
              <a:rPr lang="en-US" sz="1600" dirty="0">
                <a:solidFill>
                  <a:srgbClr val="C00000"/>
                </a:solidFill>
                <a:cs typeface="Calibri" panose="020F0502020204030204"/>
              </a:rPr>
              <a:t>FAAI</a:t>
            </a:r>
          </a:p>
          <a:p>
            <a:endParaRPr lang="en-US" sz="1600" dirty="0">
              <a:cs typeface="Calibri" panose="020F0502020204030204"/>
            </a:endParaRPr>
          </a:p>
        </p:txBody>
      </p:sp>
      <p:pic>
        <p:nvPicPr>
          <p:cNvPr id="22" name="Picture 21" descr="A close-up of a gear&#10;&#10;Description automatically generated with medium confidence">
            <a:extLst>
              <a:ext uri="{FF2B5EF4-FFF2-40B4-BE49-F238E27FC236}">
                <a16:creationId xmlns:a16="http://schemas.microsoft.com/office/drawing/2014/main" id="{B58B25A4-5F37-2FD5-5E3E-CA3AD986EF9D}"/>
              </a:ext>
            </a:extLst>
          </p:cNvPr>
          <p:cNvPicPr>
            <a:picLocks noChangeAspect="1"/>
          </p:cNvPicPr>
          <p:nvPr/>
        </p:nvPicPr>
        <p:blipFill>
          <a:blip r:embed="rId3"/>
          <a:stretch>
            <a:fillRect/>
          </a:stretch>
        </p:blipFill>
        <p:spPr>
          <a:xfrm>
            <a:off x="8095129" y="1305112"/>
            <a:ext cx="3851944" cy="2361129"/>
          </a:xfrm>
          <a:prstGeom prst="rect">
            <a:avLst/>
          </a:prstGeom>
          <a:ln>
            <a:solidFill>
              <a:schemeClr val="tx1"/>
            </a:solidFill>
          </a:ln>
        </p:spPr>
      </p:pic>
      <p:pic>
        <p:nvPicPr>
          <p:cNvPr id="24" name="Picture 23" descr="A picture containing person, cartoon, clothing, sleeve&#10;&#10;Description automatically generated">
            <a:extLst>
              <a:ext uri="{FF2B5EF4-FFF2-40B4-BE49-F238E27FC236}">
                <a16:creationId xmlns:a16="http://schemas.microsoft.com/office/drawing/2014/main" id="{CA414090-4595-74F7-AC02-41930991D8B2}"/>
              </a:ext>
            </a:extLst>
          </p:cNvPr>
          <p:cNvPicPr>
            <a:picLocks noChangeAspect="1"/>
          </p:cNvPicPr>
          <p:nvPr/>
        </p:nvPicPr>
        <p:blipFill>
          <a:blip r:embed="rId4"/>
          <a:stretch>
            <a:fillRect/>
          </a:stretch>
        </p:blipFill>
        <p:spPr>
          <a:xfrm>
            <a:off x="8095129" y="3817439"/>
            <a:ext cx="3851944" cy="2536468"/>
          </a:xfrm>
          <a:prstGeom prst="rect">
            <a:avLst/>
          </a:prstGeom>
          <a:ln>
            <a:solidFill>
              <a:schemeClr val="tx1"/>
            </a:solidFill>
          </a:ln>
        </p:spPr>
      </p:pic>
      <p:sp>
        <p:nvSpPr>
          <p:cNvPr id="3" name="TextBox 2">
            <a:extLst>
              <a:ext uri="{FF2B5EF4-FFF2-40B4-BE49-F238E27FC236}">
                <a16:creationId xmlns:a16="http://schemas.microsoft.com/office/drawing/2014/main" id="{B5425B17-AAF1-A66D-EE9D-2CDE87FBC5D5}"/>
              </a:ext>
            </a:extLst>
          </p:cNvPr>
          <p:cNvSpPr txBox="1"/>
          <p:nvPr/>
        </p:nvSpPr>
        <p:spPr>
          <a:xfrm>
            <a:off x="11744104" y="6532480"/>
            <a:ext cx="895792" cy="369332"/>
          </a:xfrm>
          <a:prstGeom prst="rect">
            <a:avLst/>
          </a:prstGeom>
          <a:noFill/>
        </p:spPr>
        <p:txBody>
          <a:bodyPr wrap="square" rtlCol="0">
            <a:spAutoFit/>
          </a:bodyPr>
          <a:lstStyle/>
          <a:p>
            <a:fld id="{237239EF-A6AA-7846-9292-A108EB95B32F}" type="slidenum">
              <a:rPr lang="en-US" smtClean="0"/>
              <a:t>8</a:t>
            </a:fld>
            <a:endParaRPr lang="en-US" dirty="0"/>
          </a:p>
        </p:txBody>
      </p:sp>
    </p:spTree>
    <p:extLst>
      <p:ext uri="{BB962C8B-B14F-4D97-AF65-F5344CB8AC3E}">
        <p14:creationId xmlns:p14="http://schemas.microsoft.com/office/powerpoint/2010/main" val="3201268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DF49BA7-E3C0-5547-BFFE-568445D26D75}"/>
              </a:ext>
            </a:extLst>
          </p:cNvPr>
          <p:cNvSpPr/>
          <p:nvPr/>
        </p:nvSpPr>
        <p:spPr bwMode="auto">
          <a:xfrm>
            <a:off x="510138" y="0"/>
            <a:ext cx="11681861" cy="685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latin typeface="Tahoma" pitchFamily="34" charset="0"/>
            </a:endParaRPr>
          </a:p>
        </p:txBody>
      </p:sp>
      <p:sp>
        <p:nvSpPr>
          <p:cNvPr id="26" name="TextBox 25">
            <a:extLst>
              <a:ext uri="{FF2B5EF4-FFF2-40B4-BE49-F238E27FC236}">
                <a16:creationId xmlns:a16="http://schemas.microsoft.com/office/drawing/2014/main" id="{2DC6503A-FBE5-714A-AC3B-764CD087D01F}"/>
              </a:ext>
            </a:extLst>
          </p:cNvPr>
          <p:cNvSpPr txBox="1"/>
          <p:nvPr/>
        </p:nvSpPr>
        <p:spPr>
          <a:xfrm>
            <a:off x="6640271" y="768759"/>
            <a:ext cx="5321237" cy="40421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indent="-285750" defTabSz="825500" hangingPunct="0">
              <a:buFont typeface="Wingdings" pitchFamily="2" charset="2"/>
              <a:buChar char="Ø"/>
            </a:pPr>
            <a:r>
              <a:rPr lang="en-US" sz="1400" dirty="0">
                <a:sym typeface="Helvetica"/>
              </a:rPr>
              <a:t>New operational area compared to LOFAR1</a:t>
            </a:r>
          </a:p>
          <a:p>
            <a:pPr marL="285750" indent="-285750" defTabSz="825500" hangingPunct="0">
              <a:buFont typeface="Wingdings" pitchFamily="2" charset="2"/>
              <a:buChar char="Ø"/>
            </a:pPr>
            <a:endParaRPr lang="en-US" sz="1400" dirty="0">
              <a:solidFill>
                <a:srgbClr val="C00000"/>
              </a:solidFill>
              <a:sym typeface="Helvetica"/>
            </a:endParaRPr>
          </a:p>
          <a:p>
            <a:pPr marL="285750" indent="-285750" defTabSz="825500" hangingPunct="0">
              <a:buFont typeface="Wingdings" pitchFamily="2" charset="2"/>
              <a:buChar char="Ø"/>
            </a:pPr>
            <a:r>
              <a:rPr lang="en-US" sz="1400" dirty="0">
                <a:sym typeface="Helvetica"/>
              </a:rPr>
              <a:t>Will run workflows currently under development</a:t>
            </a:r>
          </a:p>
          <a:p>
            <a:pPr defTabSz="825500" hangingPunct="0"/>
            <a:endParaRPr lang="en-US" sz="1400" dirty="0">
              <a:solidFill>
                <a:srgbClr val="C00000"/>
              </a:solidFill>
              <a:sym typeface="Helvetica"/>
            </a:endParaRPr>
          </a:p>
          <a:p>
            <a:pPr marL="285750" indent="-285750" defTabSz="825500" hangingPunct="0">
              <a:buFont typeface="Wingdings" pitchFamily="2" charset="2"/>
              <a:buChar char="Ø"/>
            </a:pPr>
            <a:r>
              <a:rPr lang="en-US" sz="1400" dirty="0">
                <a:solidFill>
                  <a:srgbClr val="C00000"/>
                </a:solidFill>
                <a:sym typeface="Helvetica"/>
              </a:rPr>
              <a:t>LDV:</a:t>
            </a:r>
          </a:p>
          <a:p>
            <a:pPr defTabSz="825500" hangingPunct="0"/>
            <a:endParaRPr lang="en-US" sz="800" dirty="0">
              <a:solidFill>
                <a:srgbClr val="C00000"/>
              </a:solidFill>
              <a:sym typeface="Helvetica"/>
            </a:endParaRPr>
          </a:p>
          <a:p>
            <a:pPr marL="742950" lvl="1" indent="-285750" defTabSz="825500" hangingPunct="0">
              <a:buFont typeface="Wingdings" pitchFamily="2" charset="2"/>
              <a:buChar char="Ø"/>
            </a:pPr>
            <a:r>
              <a:rPr lang="en-US" sz="1400" dirty="0">
                <a:solidFill>
                  <a:srgbClr val="C00000"/>
                </a:solidFill>
                <a:sym typeface="Helvetica"/>
              </a:rPr>
              <a:t>Reduce data volume </a:t>
            </a:r>
            <a:r>
              <a:rPr lang="en-US" sz="1400" dirty="0">
                <a:sym typeface="Helvetica"/>
              </a:rPr>
              <a:t>at the LTA to reduce operational costs</a:t>
            </a:r>
          </a:p>
          <a:p>
            <a:pPr marL="742950" lvl="1" indent="-285750" defTabSz="825500" hangingPunct="0">
              <a:buFont typeface="Wingdings" pitchFamily="2" charset="2"/>
              <a:buChar char="Ø"/>
            </a:pPr>
            <a:r>
              <a:rPr lang="en-US" sz="1400" dirty="0">
                <a:solidFill>
                  <a:srgbClr val="C00000"/>
                </a:solidFill>
                <a:sym typeface="Helvetica"/>
              </a:rPr>
              <a:t>Streamline data processing </a:t>
            </a:r>
            <a:r>
              <a:rPr lang="en-US" sz="1400" dirty="0">
                <a:sym typeface="Helvetica"/>
              </a:rPr>
              <a:t>operations at the LTA</a:t>
            </a:r>
          </a:p>
          <a:p>
            <a:pPr marL="742950" lvl="1" indent="-285750" defTabSz="825500" hangingPunct="0">
              <a:buFont typeface="Wingdings" pitchFamily="2" charset="2"/>
              <a:buChar char="Ø"/>
            </a:pPr>
            <a:r>
              <a:rPr lang="en-US" sz="1400" dirty="0">
                <a:sym typeface="Helvetica"/>
              </a:rPr>
              <a:t>Prepare ASTRON for </a:t>
            </a:r>
            <a:r>
              <a:rPr lang="en-US" sz="1400" dirty="0">
                <a:solidFill>
                  <a:srgbClr val="C00000"/>
                </a:solidFill>
                <a:sym typeface="Helvetica"/>
              </a:rPr>
              <a:t>LOFAR2 Large Programs</a:t>
            </a:r>
          </a:p>
          <a:p>
            <a:pPr marL="742950" lvl="1" indent="-285750" defTabSz="825500" hangingPunct="0">
              <a:buFont typeface="Wingdings" pitchFamily="2" charset="2"/>
              <a:buChar char="Ø"/>
            </a:pPr>
            <a:endParaRPr lang="en-US" sz="800" dirty="0">
              <a:solidFill>
                <a:srgbClr val="C00000"/>
              </a:solidFill>
              <a:sym typeface="Helvetica"/>
            </a:endParaRPr>
          </a:p>
          <a:p>
            <a:pPr marL="285750" indent="-285750" defTabSz="825500" hangingPunct="0">
              <a:buFont typeface="Wingdings" pitchFamily="2" charset="2"/>
              <a:buChar char="Ø"/>
            </a:pPr>
            <a:r>
              <a:rPr lang="en-US" sz="1400" dirty="0">
                <a:solidFill>
                  <a:srgbClr val="C00000"/>
                </a:solidFill>
                <a:sym typeface="Helvetica"/>
              </a:rPr>
              <a:t>LDV Operations started early 2023</a:t>
            </a:r>
          </a:p>
          <a:p>
            <a:pPr marL="742950" lvl="1" indent="-285750" defTabSz="825500" hangingPunct="0">
              <a:buFont typeface="Wingdings" pitchFamily="2" charset="2"/>
              <a:buChar char="Ø"/>
            </a:pPr>
            <a:r>
              <a:rPr lang="en-US" sz="1400" dirty="0">
                <a:sym typeface="Helvetica"/>
              </a:rPr>
              <a:t>Current focus: BF data processing (re-quantization) – IF data compression following this year. </a:t>
            </a:r>
            <a:r>
              <a:rPr lang="en-US" sz="1400" dirty="0">
                <a:solidFill>
                  <a:srgbClr val="C00000"/>
                </a:solidFill>
                <a:sym typeface="Helvetica"/>
              </a:rPr>
              <a:t>Savings so far:  ~4PB PB </a:t>
            </a:r>
            <a:r>
              <a:rPr lang="en-US" sz="1400" dirty="0">
                <a:sym typeface="Helvetica"/>
              </a:rPr>
              <a:t>+ introduction of data quality flag</a:t>
            </a:r>
          </a:p>
          <a:p>
            <a:pPr marL="285750" indent="-285750" defTabSz="825500" hangingPunct="0">
              <a:buFont typeface="Wingdings" pitchFamily="2" charset="2"/>
              <a:buChar char="Ø"/>
            </a:pPr>
            <a:endParaRPr lang="en-US" sz="1400" dirty="0">
              <a:solidFill>
                <a:srgbClr val="C00000"/>
              </a:solidFill>
              <a:sym typeface="Helvetica"/>
            </a:endParaRPr>
          </a:p>
          <a:p>
            <a:pPr marL="285750" indent="-285750" defTabSz="825500" hangingPunct="0">
              <a:buFont typeface="Wingdings" pitchFamily="2" charset="2"/>
              <a:buChar char="Ø"/>
            </a:pPr>
            <a:r>
              <a:rPr lang="en-US" sz="1400" dirty="0">
                <a:sym typeface="Helvetica"/>
              </a:rPr>
              <a:t>Further </a:t>
            </a:r>
            <a:r>
              <a:rPr lang="en-US" sz="1400" dirty="0" err="1">
                <a:sym typeface="Helvetica"/>
              </a:rPr>
              <a:t>valorisation</a:t>
            </a:r>
            <a:r>
              <a:rPr lang="en-US" sz="1400" dirty="0">
                <a:sym typeface="Helvetica"/>
              </a:rPr>
              <a:t> of portions of the archive through </a:t>
            </a:r>
            <a:r>
              <a:rPr lang="en-US" sz="1400" dirty="0">
                <a:solidFill>
                  <a:srgbClr val="C00000"/>
                </a:solidFill>
                <a:sym typeface="Helvetica"/>
              </a:rPr>
              <a:t>data previews </a:t>
            </a:r>
            <a:r>
              <a:rPr lang="en-US" sz="1400" dirty="0">
                <a:sym typeface="Helvetica"/>
              </a:rPr>
              <a:t>(</a:t>
            </a:r>
            <a:r>
              <a:rPr lang="en-US" sz="1400" i="1" dirty="0">
                <a:sym typeface="Helvetica"/>
              </a:rPr>
              <a:t>marriage</a:t>
            </a:r>
            <a:r>
              <a:rPr lang="en-US" sz="1400" dirty="0">
                <a:sym typeface="Helvetica"/>
              </a:rPr>
              <a:t> with LOFAR2.0 commissioning)</a:t>
            </a:r>
          </a:p>
          <a:p>
            <a:pPr marR="0" defTabSz="825500" rtl="0" fontAlgn="auto" latinLnBrk="0" hangingPunct="0">
              <a:lnSpc>
                <a:spcPct val="100000"/>
              </a:lnSpc>
              <a:spcBef>
                <a:spcPts val="0"/>
              </a:spcBef>
              <a:spcAft>
                <a:spcPts val="0"/>
              </a:spcAft>
              <a:buClrTx/>
              <a:buSzTx/>
              <a:tabLst/>
            </a:pPr>
            <a:endParaRPr lang="en-US" sz="800" dirty="0">
              <a:sym typeface="Helvetica"/>
            </a:endParaRPr>
          </a:p>
          <a:p>
            <a:pPr marL="285750" marR="0" indent="-285750" defTabSz="825500" rtl="0" fontAlgn="auto" latinLnBrk="0" hangingPunct="0">
              <a:lnSpc>
                <a:spcPct val="100000"/>
              </a:lnSpc>
              <a:spcBef>
                <a:spcPts val="0"/>
              </a:spcBef>
              <a:spcAft>
                <a:spcPts val="0"/>
              </a:spcAft>
              <a:buClrTx/>
              <a:buSzTx/>
              <a:buFont typeface="Wingdings" pitchFamily="2" charset="2"/>
              <a:buChar char="Ø"/>
              <a:tabLst/>
            </a:pPr>
            <a:endParaRPr lang="en-US" sz="800" dirty="0">
              <a:sym typeface="Helvetica"/>
            </a:endParaRPr>
          </a:p>
        </p:txBody>
      </p:sp>
      <p:pic>
        <p:nvPicPr>
          <p:cNvPr id="19" name="Picture 18">
            <a:extLst>
              <a:ext uri="{FF2B5EF4-FFF2-40B4-BE49-F238E27FC236}">
                <a16:creationId xmlns:a16="http://schemas.microsoft.com/office/drawing/2014/main" id="{75E0C60B-7FC7-BE47-91AB-CF837F0854E8}"/>
              </a:ext>
            </a:extLst>
          </p:cNvPr>
          <p:cNvPicPr>
            <a:picLocks noChangeAspect="1"/>
          </p:cNvPicPr>
          <p:nvPr/>
        </p:nvPicPr>
        <p:blipFill>
          <a:blip r:embed="rId3"/>
          <a:stretch>
            <a:fillRect/>
          </a:stretch>
        </p:blipFill>
        <p:spPr>
          <a:xfrm>
            <a:off x="2144861" y="2020797"/>
            <a:ext cx="1977608" cy="1636021"/>
          </a:xfrm>
          <a:prstGeom prst="rect">
            <a:avLst/>
          </a:prstGeom>
          <a:ln>
            <a:solidFill>
              <a:schemeClr val="bg1"/>
            </a:solidFill>
          </a:ln>
        </p:spPr>
      </p:pic>
      <p:pic>
        <p:nvPicPr>
          <p:cNvPr id="20" name="Picture 19">
            <a:extLst>
              <a:ext uri="{FF2B5EF4-FFF2-40B4-BE49-F238E27FC236}">
                <a16:creationId xmlns:a16="http://schemas.microsoft.com/office/drawing/2014/main" id="{5E826BD0-BC66-2B43-B51D-9AF9932AE5B2}"/>
              </a:ext>
            </a:extLst>
          </p:cNvPr>
          <p:cNvPicPr>
            <a:picLocks noChangeAspect="1"/>
          </p:cNvPicPr>
          <p:nvPr/>
        </p:nvPicPr>
        <p:blipFill>
          <a:blip r:embed="rId4"/>
          <a:stretch>
            <a:fillRect/>
          </a:stretch>
        </p:blipFill>
        <p:spPr>
          <a:xfrm>
            <a:off x="736181" y="4599876"/>
            <a:ext cx="2387029" cy="2034228"/>
          </a:xfrm>
          <a:prstGeom prst="rect">
            <a:avLst/>
          </a:prstGeom>
          <a:ln>
            <a:solidFill>
              <a:schemeClr val="bg1"/>
            </a:solidFill>
          </a:ln>
        </p:spPr>
      </p:pic>
      <p:pic>
        <p:nvPicPr>
          <p:cNvPr id="27" name="Picture 26">
            <a:extLst>
              <a:ext uri="{FF2B5EF4-FFF2-40B4-BE49-F238E27FC236}">
                <a16:creationId xmlns:a16="http://schemas.microsoft.com/office/drawing/2014/main" id="{771CEC1A-56B2-D143-9B20-5B4F6F278D57}"/>
              </a:ext>
            </a:extLst>
          </p:cNvPr>
          <p:cNvPicPr>
            <a:picLocks noChangeAspect="1"/>
          </p:cNvPicPr>
          <p:nvPr/>
        </p:nvPicPr>
        <p:blipFill>
          <a:blip r:embed="rId5"/>
          <a:stretch>
            <a:fillRect/>
          </a:stretch>
        </p:blipFill>
        <p:spPr>
          <a:xfrm>
            <a:off x="3300383" y="5841935"/>
            <a:ext cx="2249802" cy="791387"/>
          </a:xfrm>
          <a:prstGeom prst="rect">
            <a:avLst/>
          </a:prstGeom>
          <a:ln>
            <a:solidFill>
              <a:schemeClr val="bg1"/>
            </a:solidFill>
          </a:ln>
        </p:spPr>
      </p:pic>
      <p:sp>
        <p:nvSpPr>
          <p:cNvPr id="28" name="Down Arrow 27">
            <a:extLst>
              <a:ext uri="{FF2B5EF4-FFF2-40B4-BE49-F238E27FC236}">
                <a16:creationId xmlns:a16="http://schemas.microsoft.com/office/drawing/2014/main" id="{C28069FD-B193-FD4F-B1D3-7D3B6A621147}"/>
              </a:ext>
            </a:extLst>
          </p:cNvPr>
          <p:cNvSpPr/>
          <p:nvPr/>
        </p:nvSpPr>
        <p:spPr>
          <a:xfrm>
            <a:off x="2898829" y="3848855"/>
            <a:ext cx="571500" cy="630555"/>
          </a:xfrm>
          <a:prstGeom prst="downArrow">
            <a:avLst/>
          </a:prstGeom>
          <a:solidFill>
            <a:schemeClr val="accent3"/>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bg1"/>
              </a:solidFill>
              <a:effectLst/>
              <a:uFillTx/>
              <a:latin typeface="Helvetica Neue Medium"/>
              <a:ea typeface="Helvetica Neue Medium"/>
              <a:cs typeface="Helvetica Neue Medium"/>
              <a:sym typeface="Helvetica Neue Medium"/>
            </a:endParaRPr>
          </a:p>
        </p:txBody>
      </p:sp>
      <p:sp>
        <p:nvSpPr>
          <p:cNvPr id="30" name="Title 13">
            <a:extLst>
              <a:ext uri="{FF2B5EF4-FFF2-40B4-BE49-F238E27FC236}">
                <a16:creationId xmlns:a16="http://schemas.microsoft.com/office/drawing/2014/main" id="{21A59496-F14E-C948-9BEB-6CB284B6CD12}"/>
              </a:ext>
            </a:extLst>
          </p:cNvPr>
          <p:cNvSpPr txBox="1">
            <a:spLocks/>
          </p:cNvSpPr>
          <p:nvPr/>
        </p:nvSpPr>
        <p:spPr>
          <a:xfrm>
            <a:off x="553507" y="977768"/>
            <a:ext cx="5493751" cy="11430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Autofit/>
          </a:bodyPr>
          <a:lstStyle>
            <a:lvl1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1pPr>
            <a:lvl2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2pPr>
            <a:lvl3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3pPr>
            <a:lvl4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4pPr>
            <a:lvl5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5pPr>
            <a:lvl6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6pPr>
            <a:lvl7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7pPr>
            <a:lvl8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8pPr>
            <a:lvl9pPr marL="0" marR="0" indent="0" algn="l"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a:defRPr>
            </a:lvl9pPr>
          </a:lstStyle>
          <a:p>
            <a:pPr algn="ctr"/>
            <a:r>
              <a:rPr lang="en-US" sz="2000" kern="0" dirty="0">
                <a:solidFill>
                  <a:schemeClr val="tx1"/>
                </a:solidFill>
              </a:rPr>
              <a:t>LOFAR Data Valorization</a:t>
            </a:r>
            <a:endParaRPr lang="en-US" sz="2000" kern="0" dirty="0">
              <a:solidFill>
                <a:srgbClr val="C00000"/>
              </a:solidFill>
            </a:endParaRPr>
          </a:p>
        </p:txBody>
      </p:sp>
      <p:sp>
        <p:nvSpPr>
          <p:cNvPr id="31" name="TextBox 30">
            <a:extLst>
              <a:ext uri="{FF2B5EF4-FFF2-40B4-BE49-F238E27FC236}">
                <a16:creationId xmlns:a16="http://schemas.microsoft.com/office/drawing/2014/main" id="{5DB2F976-C739-A043-AEB8-2BC6FAADF0ED}"/>
              </a:ext>
            </a:extLst>
          </p:cNvPr>
          <p:cNvSpPr txBox="1"/>
          <p:nvPr/>
        </p:nvSpPr>
        <p:spPr>
          <a:xfrm>
            <a:off x="2155816" y="2022636"/>
            <a:ext cx="102181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mn-lt"/>
                <a:ea typeface="+mn-ea"/>
                <a:cs typeface="+mn-cs"/>
                <a:sym typeface="Helvetica"/>
              </a:rPr>
              <a:t>LTA NOW</a:t>
            </a:r>
          </a:p>
        </p:txBody>
      </p:sp>
      <p:sp>
        <p:nvSpPr>
          <p:cNvPr id="32" name="TextBox 31">
            <a:extLst>
              <a:ext uri="{FF2B5EF4-FFF2-40B4-BE49-F238E27FC236}">
                <a16:creationId xmlns:a16="http://schemas.microsoft.com/office/drawing/2014/main" id="{045B519A-9AAB-C246-BC8A-BA9D50E6FBC9}"/>
              </a:ext>
            </a:extLst>
          </p:cNvPr>
          <p:cNvSpPr txBox="1"/>
          <p:nvPr/>
        </p:nvSpPr>
        <p:spPr>
          <a:xfrm>
            <a:off x="762743" y="4649186"/>
            <a:ext cx="1194879"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bg1"/>
                </a:solidFill>
                <a:effectLst/>
                <a:uFillTx/>
                <a:latin typeface="+mn-lt"/>
                <a:ea typeface="+mn-ea"/>
                <a:cs typeface="+mn-cs"/>
                <a:sym typeface="Helvetica"/>
              </a:rPr>
              <a:t>LTA FUTURE</a:t>
            </a:r>
          </a:p>
        </p:txBody>
      </p:sp>
      <p:sp>
        <p:nvSpPr>
          <p:cNvPr id="33" name="TextBox 32">
            <a:extLst>
              <a:ext uri="{FF2B5EF4-FFF2-40B4-BE49-F238E27FC236}">
                <a16:creationId xmlns:a16="http://schemas.microsoft.com/office/drawing/2014/main" id="{16C546A9-0154-1E40-BE0E-6A2C3CEDE2B6}"/>
              </a:ext>
            </a:extLst>
          </p:cNvPr>
          <p:cNvSpPr txBox="1"/>
          <p:nvPr/>
        </p:nvSpPr>
        <p:spPr>
          <a:xfrm>
            <a:off x="3338822" y="5864312"/>
            <a:ext cx="1194878"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bg1"/>
                </a:solidFill>
                <a:effectLst/>
                <a:uFillTx/>
                <a:latin typeface="+mn-lt"/>
                <a:ea typeface="+mn-ea"/>
                <a:cs typeface="+mn-cs"/>
                <a:sym typeface="Helvetica"/>
              </a:rPr>
              <a:t>LTA FUTURE</a:t>
            </a:r>
          </a:p>
        </p:txBody>
      </p:sp>
      <p:sp>
        <p:nvSpPr>
          <p:cNvPr id="34" name="TextBox 33">
            <a:extLst>
              <a:ext uri="{FF2B5EF4-FFF2-40B4-BE49-F238E27FC236}">
                <a16:creationId xmlns:a16="http://schemas.microsoft.com/office/drawing/2014/main" id="{07FDB4BF-2FBB-4441-8BDB-1FA7124F96F1}"/>
              </a:ext>
            </a:extLst>
          </p:cNvPr>
          <p:cNvSpPr txBox="1"/>
          <p:nvPr/>
        </p:nvSpPr>
        <p:spPr>
          <a:xfrm>
            <a:off x="2179958" y="6392230"/>
            <a:ext cx="904094"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900" i="1" dirty="0">
                <a:solidFill>
                  <a:schemeClr val="bg1"/>
                </a:solidFill>
                <a:sym typeface="Helvetica"/>
              </a:rPr>
              <a:t>Courtesy SKSP</a:t>
            </a:r>
            <a:endParaRPr kumimoji="0" lang="en-US" sz="900" i="1" u="none" strike="noStrike" cap="none" spc="0" normalizeH="0" baseline="0" dirty="0">
              <a:ln>
                <a:noFill/>
              </a:ln>
              <a:solidFill>
                <a:schemeClr val="bg1"/>
              </a:solidFill>
              <a:effectLst/>
              <a:uFillTx/>
              <a:latin typeface="+mn-lt"/>
              <a:ea typeface="+mn-ea"/>
              <a:cs typeface="+mn-cs"/>
              <a:sym typeface="Helvetica"/>
            </a:endParaRPr>
          </a:p>
        </p:txBody>
      </p:sp>
      <p:sp>
        <p:nvSpPr>
          <p:cNvPr id="35" name="TextBox 34">
            <a:extLst>
              <a:ext uri="{FF2B5EF4-FFF2-40B4-BE49-F238E27FC236}">
                <a16:creationId xmlns:a16="http://schemas.microsoft.com/office/drawing/2014/main" id="{9EEC5C8C-F0CE-F54C-9F64-5C521250E254}"/>
              </a:ext>
            </a:extLst>
          </p:cNvPr>
          <p:cNvSpPr txBox="1"/>
          <p:nvPr/>
        </p:nvSpPr>
        <p:spPr>
          <a:xfrm>
            <a:off x="4609832" y="6392230"/>
            <a:ext cx="904094"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900" i="1">
                <a:solidFill>
                  <a:schemeClr val="bg1"/>
                </a:solidFill>
                <a:sym typeface="Helvetica"/>
              </a:rPr>
              <a:t>Courtesy SKSP</a:t>
            </a:r>
            <a:endParaRPr kumimoji="0" lang="en-US" sz="900" i="1" u="none" strike="noStrike" cap="none" spc="0" normalizeH="0" baseline="0">
              <a:ln>
                <a:noFill/>
              </a:ln>
              <a:solidFill>
                <a:schemeClr val="bg1"/>
              </a:solidFill>
              <a:effectLst/>
              <a:uFillTx/>
              <a:latin typeface="+mn-lt"/>
              <a:ea typeface="+mn-ea"/>
              <a:cs typeface="+mn-cs"/>
              <a:sym typeface="Helvetica"/>
            </a:endParaRPr>
          </a:p>
        </p:txBody>
      </p:sp>
      <p:sp>
        <p:nvSpPr>
          <p:cNvPr id="36" name="TextBox 35">
            <a:extLst>
              <a:ext uri="{FF2B5EF4-FFF2-40B4-BE49-F238E27FC236}">
                <a16:creationId xmlns:a16="http://schemas.microsoft.com/office/drawing/2014/main" id="{1D81B611-EDB9-C64C-9301-7CAF0C3EF622}"/>
              </a:ext>
            </a:extLst>
          </p:cNvPr>
          <p:cNvSpPr txBox="1"/>
          <p:nvPr/>
        </p:nvSpPr>
        <p:spPr>
          <a:xfrm>
            <a:off x="3210561" y="3426972"/>
            <a:ext cx="904094"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900" i="1">
                <a:solidFill>
                  <a:schemeClr val="bg1"/>
                </a:solidFill>
                <a:sym typeface="Helvetica"/>
              </a:rPr>
              <a:t>Courtesy SKSP</a:t>
            </a:r>
            <a:endParaRPr kumimoji="0" lang="en-US" sz="900" i="1" u="none" strike="noStrike" cap="none" spc="0" normalizeH="0" baseline="0">
              <a:ln>
                <a:noFill/>
              </a:ln>
              <a:solidFill>
                <a:schemeClr val="bg1"/>
              </a:solidFill>
              <a:effectLst/>
              <a:uFillTx/>
              <a:latin typeface="+mn-lt"/>
              <a:ea typeface="+mn-ea"/>
              <a:cs typeface="+mn-cs"/>
              <a:sym typeface="Helvetica"/>
            </a:endParaRPr>
          </a:p>
        </p:txBody>
      </p:sp>
      <p:sp>
        <p:nvSpPr>
          <p:cNvPr id="4" name="Titel 1">
            <a:extLst>
              <a:ext uri="{FF2B5EF4-FFF2-40B4-BE49-F238E27FC236}">
                <a16:creationId xmlns:a16="http://schemas.microsoft.com/office/drawing/2014/main" id="{00CED33B-5023-3209-BA5E-8748D15A644B}"/>
              </a:ext>
            </a:extLst>
          </p:cNvPr>
          <p:cNvSpPr>
            <a:spLocks noGrp="1"/>
          </p:cNvSpPr>
          <p:nvPr>
            <p:ph type="title"/>
          </p:nvPr>
        </p:nvSpPr>
        <p:spPr>
          <a:xfrm>
            <a:off x="615459" y="-173897"/>
            <a:ext cx="11284097" cy="1325563"/>
          </a:xfrm>
        </p:spPr>
        <p:txBody>
          <a:bodyPr>
            <a:noAutofit/>
          </a:bodyPr>
          <a:lstStyle/>
          <a:p>
            <a:r>
              <a:rPr lang="en-GB" sz="2800" b="1"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Generating Science-Ready Data Products: LTA Ops</a:t>
            </a:r>
            <a:endParaRPr lang="en-US" sz="2800" b="1"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B06603C5-5C85-82C1-ACAB-5A9074F60E88}"/>
              </a:ext>
            </a:extLst>
          </p:cNvPr>
          <p:cNvSpPr/>
          <p:nvPr/>
        </p:nvSpPr>
        <p:spPr>
          <a:xfrm>
            <a:off x="647961" y="977768"/>
            <a:ext cx="5206574" cy="5779292"/>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47" name="Google Shape;119;p20">
            <a:extLst>
              <a:ext uri="{FF2B5EF4-FFF2-40B4-BE49-F238E27FC236}">
                <a16:creationId xmlns:a16="http://schemas.microsoft.com/office/drawing/2014/main" id="{23D80EF1-21AA-CFBB-CD76-77C981CC0222}"/>
              </a:ext>
            </a:extLst>
          </p:cNvPr>
          <p:cNvPicPr preferRelativeResize="0"/>
          <p:nvPr/>
        </p:nvPicPr>
        <p:blipFill>
          <a:blip r:embed="rId6">
            <a:alphaModFix/>
          </a:blip>
          <a:stretch>
            <a:fillRect/>
          </a:stretch>
        </p:blipFill>
        <p:spPr>
          <a:xfrm>
            <a:off x="647961" y="1007546"/>
            <a:ext cx="5649514" cy="3491114"/>
          </a:xfrm>
          <a:prstGeom prst="rect">
            <a:avLst/>
          </a:prstGeom>
          <a:noFill/>
          <a:ln w="28575" cap="flat" cmpd="sng">
            <a:solidFill>
              <a:schemeClr val="accent4"/>
            </a:solidFill>
            <a:prstDash val="solid"/>
            <a:round/>
            <a:headEnd type="none" w="sm" len="sm"/>
            <a:tailEnd type="none" w="sm" len="sm"/>
          </a:ln>
        </p:spPr>
      </p:pic>
      <p:cxnSp>
        <p:nvCxnSpPr>
          <p:cNvPr id="48" name="Google Shape;121;p20">
            <a:extLst>
              <a:ext uri="{FF2B5EF4-FFF2-40B4-BE49-F238E27FC236}">
                <a16:creationId xmlns:a16="http://schemas.microsoft.com/office/drawing/2014/main" id="{0AF11237-FECF-F2AF-77A2-30BA5FB67DAB}"/>
              </a:ext>
            </a:extLst>
          </p:cNvPr>
          <p:cNvCxnSpPr/>
          <p:nvPr/>
        </p:nvCxnSpPr>
        <p:spPr>
          <a:xfrm>
            <a:off x="5833650" y="2289556"/>
            <a:ext cx="17200" cy="796000"/>
          </a:xfrm>
          <a:prstGeom prst="straightConnector1">
            <a:avLst/>
          </a:prstGeom>
          <a:noFill/>
          <a:ln w="28575" cap="flat" cmpd="sng">
            <a:solidFill>
              <a:srgbClr val="C00000"/>
            </a:solidFill>
            <a:prstDash val="solid"/>
            <a:round/>
            <a:headEnd type="none" w="med" len="med"/>
            <a:tailEnd type="triangle" w="med" len="med"/>
          </a:ln>
        </p:spPr>
      </p:cxnSp>
      <p:sp>
        <p:nvSpPr>
          <p:cNvPr id="49" name="TextBox 48">
            <a:extLst>
              <a:ext uri="{FF2B5EF4-FFF2-40B4-BE49-F238E27FC236}">
                <a16:creationId xmlns:a16="http://schemas.microsoft.com/office/drawing/2014/main" id="{24FF3BEB-F08F-2A7C-0F0F-4C4CE8A3E00E}"/>
              </a:ext>
            </a:extLst>
          </p:cNvPr>
          <p:cNvSpPr txBox="1"/>
          <p:nvPr/>
        </p:nvSpPr>
        <p:spPr>
          <a:xfrm>
            <a:off x="11744104" y="6532480"/>
            <a:ext cx="895792" cy="369332"/>
          </a:xfrm>
          <a:prstGeom prst="rect">
            <a:avLst/>
          </a:prstGeom>
          <a:noFill/>
        </p:spPr>
        <p:txBody>
          <a:bodyPr wrap="square" rtlCol="0">
            <a:spAutoFit/>
          </a:bodyPr>
          <a:lstStyle/>
          <a:p>
            <a:fld id="{237239EF-A6AA-7846-9292-A108EB95B32F}" type="slidenum">
              <a:rPr lang="en-US" smtClean="0"/>
              <a:t>9</a:t>
            </a:fld>
            <a:endParaRPr lang="en-US" dirty="0"/>
          </a:p>
        </p:txBody>
      </p:sp>
      <p:sp>
        <p:nvSpPr>
          <p:cNvPr id="2" name="TextBox 1">
            <a:extLst>
              <a:ext uri="{FF2B5EF4-FFF2-40B4-BE49-F238E27FC236}">
                <a16:creationId xmlns:a16="http://schemas.microsoft.com/office/drawing/2014/main" id="{9C63FDBA-7C54-D390-6664-58D05EADB8AC}"/>
              </a:ext>
            </a:extLst>
          </p:cNvPr>
          <p:cNvSpPr txBox="1"/>
          <p:nvPr/>
        </p:nvSpPr>
        <p:spPr>
          <a:xfrm>
            <a:off x="4949194" y="1867213"/>
            <a:ext cx="166712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600" b="1" dirty="0">
                <a:solidFill>
                  <a:srgbClr val="000000"/>
                </a:solidFill>
                <a:sym typeface="Helvetica"/>
              </a:rPr>
              <a:t>d</a:t>
            </a:r>
            <a:r>
              <a:rPr kumimoji="0" lang="en-US" sz="1600" b="1" i="0" u="none" strike="noStrike" cap="none" spc="0" normalizeH="0" baseline="0" dirty="0">
                <a:ln>
                  <a:noFill/>
                </a:ln>
                <a:solidFill>
                  <a:srgbClr val="000000"/>
                </a:solidFill>
                <a:effectLst/>
                <a:uFillTx/>
                <a:latin typeface="+mn-lt"/>
                <a:ea typeface="+mn-ea"/>
                <a:cs typeface="+mn-cs"/>
                <a:sym typeface="Helvetica"/>
              </a:rPr>
              <a:t>ata quality flag</a:t>
            </a:r>
          </a:p>
        </p:txBody>
      </p:sp>
      <p:sp>
        <p:nvSpPr>
          <p:cNvPr id="50" name="TextBox 49">
            <a:extLst>
              <a:ext uri="{FF2B5EF4-FFF2-40B4-BE49-F238E27FC236}">
                <a16:creationId xmlns:a16="http://schemas.microsoft.com/office/drawing/2014/main" id="{D82A3D5D-9557-7178-4985-9149C9F3FE3F}"/>
              </a:ext>
            </a:extLst>
          </p:cNvPr>
          <p:cNvSpPr txBox="1"/>
          <p:nvPr/>
        </p:nvSpPr>
        <p:spPr>
          <a:xfrm>
            <a:off x="10833559" y="6224666"/>
            <a:ext cx="868828" cy="264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50" i="1" u="none" strike="noStrike" cap="none" spc="0" normalizeH="0" baseline="0" dirty="0">
                <a:ln>
                  <a:noFill/>
                </a:ln>
                <a:solidFill>
                  <a:srgbClr val="000000"/>
                </a:solidFill>
                <a:effectLst/>
                <a:uFillTx/>
                <a:latin typeface="+mn-lt"/>
                <a:ea typeface="+mn-ea"/>
                <a:cs typeface="+mn-cs"/>
                <a:sym typeface="Helvetica"/>
              </a:rPr>
              <a:t>LDV timeline</a:t>
            </a:r>
          </a:p>
        </p:txBody>
      </p:sp>
      <p:pic>
        <p:nvPicPr>
          <p:cNvPr id="52" name="Picture 51" descr="A screenshot of a computer&#10;&#10;Description automatically generated">
            <a:extLst>
              <a:ext uri="{FF2B5EF4-FFF2-40B4-BE49-F238E27FC236}">
                <a16:creationId xmlns:a16="http://schemas.microsoft.com/office/drawing/2014/main" id="{8C5B6AA8-B1E2-1A4F-A3AD-496F23285A5A}"/>
              </a:ext>
            </a:extLst>
          </p:cNvPr>
          <p:cNvPicPr>
            <a:picLocks noChangeAspect="1"/>
          </p:cNvPicPr>
          <p:nvPr/>
        </p:nvPicPr>
        <p:blipFill>
          <a:blip r:embed="rId7"/>
          <a:stretch>
            <a:fillRect/>
          </a:stretch>
        </p:blipFill>
        <p:spPr>
          <a:xfrm>
            <a:off x="6257507" y="4808204"/>
            <a:ext cx="5836525" cy="1281037"/>
          </a:xfrm>
          <a:prstGeom prst="rect">
            <a:avLst/>
          </a:prstGeom>
          <a:ln>
            <a:solidFill>
              <a:schemeClr val="tx1"/>
            </a:solidFill>
          </a:ln>
        </p:spPr>
      </p:pic>
    </p:spTree>
    <p:extLst>
      <p:ext uri="{BB962C8B-B14F-4D97-AF65-F5344CB8AC3E}">
        <p14:creationId xmlns:p14="http://schemas.microsoft.com/office/powerpoint/2010/main" val="387369474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par>
                                <p:cTn id="8" presetID="9"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dissolve">
                                      <p:cBhvr>
                                        <p:cTn id="10" dur="500"/>
                                        <p:tgtEl>
                                          <p:spTgt spid="4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dissolve">
                                      <p:cBhvr>
                                        <p:cTn id="1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8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7123</TotalTime>
  <Words>1823</Words>
  <Application>Microsoft Macintosh PowerPoint</Application>
  <PresentationFormat>Widescreen</PresentationFormat>
  <Paragraphs>200</Paragraphs>
  <Slides>12</Slides>
  <Notes>12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12</vt:i4>
      </vt:variant>
    </vt:vector>
  </HeadingPairs>
  <TitlesOfParts>
    <vt:vector size="25" baseType="lpstr">
      <vt:lpstr>Arial</vt:lpstr>
      <vt:lpstr>Calibri</vt:lpstr>
      <vt:lpstr>Helvetica</vt:lpstr>
      <vt:lpstr>Helvetica Neue</vt:lpstr>
      <vt:lpstr>Helvetica Neue Light</vt:lpstr>
      <vt:lpstr>Helvetica Neue Medium</vt:lpstr>
      <vt:lpstr>Source Sans Pro</vt:lpstr>
      <vt:lpstr>Tahoma</vt:lpstr>
      <vt:lpstr>Times New Roman</vt:lpstr>
      <vt:lpstr>Verdana</vt:lpstr>
      <vt:lpstr>Wingdings</vt:lpstr>
      <vt:lpstr>Kantoorthema</vt:lpstr>
      <vt:lpstr>White</vt:lpstr>
      <vt:lpstr>PowerPoint Presentation</vt:lpstr>
      <vt:lpstr>Achievements</vt:lpstr>
      <vt:lpstr>Observatory Performance</vt:lpstr>
      <vt:lpstr>PowerPoint Presentation</vt:lpstr>
      <vt:lpstr>PowerPoint Presentation</vt:lpstr>
      <vt:lpstr>PowerPoint Presentation</vt:lpstr>
      <vt:lpstr>PowerPoint Presentation</vt:lpstr>
      <vt:lpstr>Proposing: New Proposal Management Tool</vt:lpstr>
      <vt:lpstr>Generating Science-Ready Data Products: LTA Ops</vt:lpstr>
      <vt:lpstr>Preparing the Infrastructure for LOFAR2.0: Data Life Cycle &amp; Early LOFAR Cycle data Retirement</vt:lpstr>
      <vt:lpstr>PowerPoint Presentation</vt:lpstr>
      <vt:lpstr>Thanks –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Roy van der Werp</dc:creator>
  <cp:lastModifiedBy>Roberto Pizzo</cp:lastModifiedBy>
  <cp:revision>219</cp:revision>
  <dcterms:created xsi:type="dcterms:W3CDTF">2018-07-23T10:35:15Z</dcterms:created>
  <dcterms:modified xsi:type="dcterms:W3CDTF">2024-06-02T14:48:51Z</dcterms:modified>
</cp:coreProperties>
</file>