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5" r:id="rId1"/>
  </p:sldMasterIdLst>
  <p:notesMasterIdLst>
    <p:notesMasterId r:id="rId22"/>
  </p:notesMasterIdLst>
  <p:sldIdLst>
    <p:sldId id="256" r:id="rId2"/>
    <p:sldId id="285" r:id="rId3"/>
    <p:sldId id="286" r:id="rId4"/>
    <p:sldId id="287" r:id="rId5"/>
    <p:sldId id="288" r:id="rId6"/>
    <p:sldId id="259" r:id="rId7"/>
    <p:sldId id="262" r:id="rId8"/>
    <p:sldId id="263" r:id="rId9"/>
    <p:sldId id="274" r:id="rId10"/>
    <p:sldId id="275" r:id="rId11"/>
    <p:sldId id="276" r:id="rId12"/>
    <p:sldId id="277" r:id="rId13"/>
    <p:sldId id="278" r:id="rId14"/>
    <p:sldId id="279" r:id="rId15"/>
    <p:sldId id="280" r:id="rId16"/>
    <p:sldId id="281" r:id="rId17"/>
    <p:sldId id="289" r:id="rId18"/>
    <p:sldId id="282" r:id="rId19"/>
    <p:sldId id="283" r:id="rId20"/>
    <p:sldId id="284" r:id="rId21"/>
  </p:sldIdLst>
  <p:sldSz cx="9144000" cy="5143500" type="screen16x9"/>
  <p:notesSz cx="6858000" cy="9144000"/>
  <p:embeddedFontLst>
    <p:embeddedFont>
      <p:font typeface="Century Gothic" panose="020B0502020202020204" pitchFamily="34" charset="0"/>
      <p:regular r:id="rId23"/>
      <p:bold r:id="rId24"/>
      <p:italic r:id="rId25"/>
      <p:boldItalic r:id="rId2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313"/>
    <p:restoredTop sz="94672"/>
  </p:normalViewPr>
  <p:slideViewPr>
    <p:cSldViewPr snapToGrid="0">
      <p:cViewPr varScale="1">
        <p:scale>
          <a:sx n="120" d="100"/>
          <a:sy n="120" d="100"/>
        </p:scale>
        <p:origin x="184" y="36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1:notes"/>
          <p:cNvSpPr txBox="1">
            <a:spLocks noGrp="1"/>
          </p:cNvSpPr>
          <p:nvPr>
            <p:ph type="body" idx="1"/>
          </p:nvPr>
        </p:nvSpPr>
        <p:spPr>
          <a:xfrm>
            <a:off x="685802" y="4400555"/>
            <a:ext cx="5486410" cy="36004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50" name="Google Shape;25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313ee805773_2_3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7" name="Google Shape;377;g313ee805773_2_3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313ee805773_2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4" name="Google Shape;384;g313ee805773_2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g313ee805773_2_3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1" name="Google Shape;391;g313ee805773_2_3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g313ee805773_2_3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9" name="Google Shape;399;g313ee805773_2_3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g313ee805773_2_3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7" name="Google Shape;407;g313ee805773_2_3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g313ee805773_2_351:notes"/>
          <p:cNvSpPr txBox="1">
            <a:spLocks noGrp="1"/>
          </p:cNvSpPr>
          <p:nvPr>
            <p:ph type="body" idx="1"/>
          </p:nvPr>
        </p:nvSpPr>
        <p:spPr>
          <a:xfrm>
            <a:off x="685802" y="4400555"/>
            <a:ext cx="5486410" cy="36004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17" name="Google Shape;417;g313ee805773_2_3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6" name="Google Shape;276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314f33bdf19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Google Shape;298;g314f33bdf19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5" name="Google Shape;305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313ee805773_2_2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1" name="Google Shape;341;g313ee805773_2_2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313ee805773_2_2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8" name="Google Shape;348;g313ee805773_2_2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313ee805773_2_2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5" name="Google Shape;355;g313ee805773_2_2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313ee805773_2_3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3" name="Google Shape;363;g313ee805773_2_3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313ee805773_2_3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0" name="Google Shape;370;g313ee805773_2_3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UVERTURE 2">
  <p:cSld name="OUVERTURE 2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11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71" y="0"/>
            <a:ext cx="9143128" cy="4462462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332184" y="244364"/>
            <a:ext cx="8479631" cy="175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Font typeface="Century Gothic"/>
              <a:buNone/>
              <a:defRPr sz="6400" b="1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332185" y="2099804"/>
            <a:ext cx="4510088" cy="10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Century Gothic"/>
              <a:buNone/>
              <a:defRPr sz="150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entury Gothic"/>
              <a:buNone/>
              <a:defRPr sz="1500"/>
            </a:lvl2pPr>
            <a:lvl3pPr lvl="2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Century Gothic"/>
              <a:buNone/>
              <a:defRPr sz="1200"/>
            </a:lvl4pPr>
            <a:lvl5pPr lvl="4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entury Gothic"/>
              <a:buNone/>
              <a:defRPr sz="1200"/>
            </a:lvl5pPr>
            <a:lvl6pPr lvl="5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0" y="1348022"/>
            <a:ext cx="9145359" cy="3120156"/>
          </a:xfrm>
          <a:custGeom>
            <a:avLst/>
            <a:gdLst/>
            <a:ahLst/>
            <a:cxnLst/>
            <a:rect l="l" t="t" r="r" b="b"/>
            <a:pathLst>
              <a:path w="12193812" h="4160208" extrusionOk="0">
                <a:moveTo>
                  <a:pt x="12193812" y="0"/>
                </a:moveTo>
                <a:lnTo>
                  <a:pt x="12193811" y="4160208"/>
                </a:lnTo>
                <a:lnTo>
                  <a:pt x="12193200" y="4160208"/>
                </a:lnTo>
                <a:lnTo>
                  <a:pt x="12193200" y="4158672"/>
                </a:lnTo>
                <a:lnTo>
                  <a:pt x="0" y="4158672"/>
                </a:lnTo>
                <a:lnTo>
                  <a:pt x="0" y="2197553"/>
                </a:lnTo>
                <a:lnTo>
                  <a:pt x="180736" y="2381559"/>
                </a:lnTo>
                <a:cubicBezTo>
                  <a:pt x="1432999" y="3566366"/>
                  <a:pt x="3176266" y="4001046"/>
                  <a:pt x="5003314" y="3756510"/>
                </a:cubicBezTo>
                <a:cubicBezTo>
                  <a:pt x="6960867" y="3494511"/>
                  <a:pt x="9716336" y="2243012"/>
                  <a:pt x="11789270" y="380139"/>
                </a:cubicBezTo>
                <a:lnTo>
                  <a:pt x="1219381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5" name="Google Shape;15;p2"/>
          <p:cNvSpPr/>
          <p:nvPr/>
        </p:nvSpPr>
        <p:spPr>
          <a:xfrm>
            <a:off x="332184" y="4602079"/>
            <a:ext cx="1165747" cy="378995"/>
          </a:xfrm>
          <a:prstGeom prst="rect">
            <a:avLst/>
          </a:prstGeom>
          <a:solidFill>
            <a:schemeClr val="lt2"/>
          </a:solidFill>
          <a:ln w="254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6;p2"/>
          <p:cNvSpPr txBox="1">
            <a:spLocks noGrp="1"/>
          </p:cNvSpPr>
          <p:nvPr>
            <p:ph type="body" idx="2"/>
          </p:nvPr>
        </p:nvSpPr>
        <p:spPr>
          <a:xfrm flipH="1">
            <a:off x="332183" y="3957905"/>
            <a:ext cx="3524815" cy="455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500"/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9845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100"/>
              <a:buChar char="•"/>
              <a:defRPr/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9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800"/>
              <a:buNone/>
              <a:defRPr/>
            </a:lvl5pPr>
            <a:lvl6pPr marL="2743200" lvl="5" indent="-279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8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body" idx="3"/>
          </p:nvPr>
        </p:nvSpPr>
        <p:spPr>
          <a:xfrm flipH="1">
            <a:off x="332184" y="4413099"/>
            <a:ext cx="3524815" cy="455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500"/>
              <a:buNone/>
              <a:defRPr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9845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100"/>
              <a:buChar char="•"/>
              <a:defRPr/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9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800"/>
              <a:buNone/>
              <a:defRPr/>
            </a:lvl5pPr>
            <a:lvl6pPr marL="2743200" lvl="5" indent="-279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8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pic>
        <p:nvPicPr>
          <p:cNvPr id="2" name="Image 10">
            <a:extLst>
              <a:ext uri="{FF2B5EF4-FFF2-40B4-BE49-F238E27FC236}">
                <a16:creationId xmlns:a16="http://schemas.microsoft.com/office/drawing/2014/main" id="{B6DEA740-FDB1-479C-DAE0-3EEAAE16F367}"/>
              </a:ext>
            </a:extLst>
          </p:cNvPr>
          <p:cNvPicPr/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5628" y="4322618"/>
            <a:ext cx="4079693" cy="718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OMMAIRE COURT">
  <p:cSld name="1_SOMMAIRE COURT">
    <p:bg>
      <p:bgPr>
        <a:solidFill>
          <a:schemeClr val="accent2"/>
        </a:solid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399938"/>
            <a:ext cx="9144000" cy="2939812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11"/>
          <p:cNvSpPr txBox="1">
            <a:spLocks noGrp="1"/>
          </p:cNvSpPr>
          <p:nvPr>
            <p:ph type="sldNum" idx="12"/>
          </p:nvPr>
        </p:nvSpPr>
        <p:spPr>
          <a:xfrm>
            <a:off x="8271815" y="4737981"/>
            <a:ext cx="540000" cy="1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00" name="Google Shape;100;p11"/>
          <p:cNvSpPr txBox="1">
            <a:spLocks noGrp="1"/>
          </p:cNvSpPr>
          <p:nvPr>
            <p:ph type="body" idx="1"/>
          </p:nvPr>
        </p:nvSpPr>
        <p:spPr>
          <a:xfrm>
            <a:off x="1404695" y="923793"/>
            <a:ext cx="6285669" cy="4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3000" b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9845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100"/>
              <a:buChar char="•"/>
              <a:defRPr/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9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800"/>
              <a:buNone/>
              <a:defRPr/>
            </a:lvl5pPr>
            <a:lvl6pPr marL="2743200" lvl="5" indent="-279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8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01" name="Google Shape;101;p11"/>
          <p:cNvSpPr txBox="1">
            <a:spLocks noGrp="1"/>
          </p:cNvSpPr>
          <p:nvPr>
            <p:ph type="body" idx="2"/>
          </p:nvPr>
        </p:nvSpPr>
        <p:spPr>
          <a:xfrm>
            <a:off x="324301" y="923793"/>
            <a:ext cx="914822" cy="489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3300" b="0" i="0" u="none" strike="noStrike" cap="none">
                <a:solidFill>
                  <a:srgbClr val="E6E2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9845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100"/>
              <a:buChar char="•"/>
              <a:defRPr/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9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800"/>
              <a:buNone/>
              <a:defRPr/>
            </a:lvl5pPr>
            <a:lvl6pPr marL="2743200" lvl="5" indent="-279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8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02" name="Google Shape;102;p11"/>
          <p:cNvSpPr txBox="1">
            <a:spLocks noGrp="1"/>
          </p:cNvSpPr>
          <p:nvPr>
            <p:ph type="body" idx="3"/>
          </p:nvPr>
        </p:nvSpPr>
        <p:spPr>
          <a:xfrm>
            <a:off x="1404695" y="1561468"/>
            <a:ext cx="6285669" cy="4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500"/>
              <a:buNone/>
              <a:defRPr sz="3000" b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9845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100"/>
              <a:buChar char="•"/>
              <a:defRPr/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9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800"/>
              <a:buNone/>
              <a:defRPr/>
            </a:lvl5pPr>
            <a:lvl6pPr marL="2743200" lvl="5" indent="-279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8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03" name="Google Shape;103;p11"/>
          <p:cNvSpPr txBox="1">
            <a:spLocks noGrp="1"/>
          </p:cNvSpPr>
          <p:nvPr>
            <p:ph type="body" idx="4"/>
          </p:nvPr>
        </p:nvSpPr>
        <p:spPr>
          <a:xfrm>
            <a:off x="324301" y="1561468"/>
            <a:ext cx="914822" cy="489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3300" b="0" i="0" u="none" strike="noStrike" cap="none">
                <a:solidFill>
                  <a:srgbClr val="E6E2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9845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100"/>
              <a:buChar char="•"/>
              <a:defRPr/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9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800"/>
              <a:buNone/>
              <a:defRPr/>
            </a:lvl5pPr>
            <a:lvl6pPr marL="2743200" lvl="5" indent="-279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8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04" name="Google Shape;104;p11"/>
          <p:cNvSpPr txBox="1">
            <a:spLocks noGrp="1"/>
          </p:cNvSpPr>
          <p:nvPr>
            <p:ph type="body" idx="5"/>
          </p:nvPr>
        </p:nvSpPr>
        <p:spPr>
          <a:xfrm>
            <a:off x="1404695" y="2195244"/>
            <a:ext cx="6285669" cy="4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3000" b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9845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100"/>
              <a:buChar char="•"/>
              <a:defRPr/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9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800"/>
              <a:buNone/>
              <a:defRPr/>
            </a:lvl5pPr>
            <a:lvl6pPr marL="2743200" lvl="5" indent="-279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8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05" name="Google Shape;105;p11"/>
          <p:cNvSpPr txBox="1">
            <a:spLocks noGrp="1"/>
          </p:cNvSpPr>
          <p:nvPr>
            <p:ph type="body" idx="6"/>
          </p:nvPr>
        </p:nvSpPr>
        <p:spPr>
          <a:xfrm>
            <a:off x="324301" y="2195244"/>
            <a:ext cx="914822" cy="489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3300" b="0" i="0" u="none" strike="noStrike" cap="none">
                <a:solidFill>
                  <a:srgbClr val="E6E2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9845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100"/>
              <a:buChar char="•"/>
              <a:defRPr/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9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800"/>
              <a:buNone/>
              <a:defRPr/>
            </a:lvl5pPr>
            <a:lvl6pPr marL="2743200" lvl="5" indent="-279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8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06" name="Google Shape;106;p11"/>
          <p:cNvSpPr txBox="1">
            <a:spLocks noGrp="1"/>
          </p:cNvSpPr>
          <p:nvPr>
            <p:ph type="body" idx="7"/>
          </p:nvPr>
        </p:nvSpPr>
        <p:spPr>
          <a:xfrm>
            <a:off x="1404695" y="2843885"/>
            <a:ext cx="6285669" cy="4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3000" b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9845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100"/>
              <a:buChar char="•"/>
              <a:defRPr/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9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800"/>
              <a:buNone/>
              <a:defRPr/>
            </a:lvl5pPr>
            <a:lvl6pPr marL="2743200" lvl="5" indent="-279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8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07" name="Google Shape;107;p11"/>
          <p:cNvSpPr txBox="1">
            <a:spLocks noGrp="1"/>
          </p:cNvSpPr>
          <p:nvPr>
            <p:ph type="body" idx="8"/>
          </p:nvPr>
        </p:nvSpPr>
        <p:spPr>
          <a:xfrm>
            <a:off x="324301" y="2843885"/>
            <a:ext cx="914822" cy="489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3300" b="0" i="0" u="none" strike="noStrike" cap="none">
                <a:solidFill>
                  <a:srgbClr val="E6E2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9845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100"/>
              <a:buChar char="•"/>
              <a:defRPr/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9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800"/>
              <a:buNone/>
              <a:defRPr/>
            </a:lvl5pPr>
            <a:lvl6pPr marL="2743200" lvl="5" indent="-279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8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08" name="Google Shape;108;p11"/>
          <p:cNvSpPr txBox="1">
            <a:spLocks noGrp="1"/>
          </p:cNvSpPr>
          <p:nvPr>
            <p:ph type="body" idx="9"/>
          </p:nvPr>
        </p:nvSpPr>
        <p:spPr>
          <a:xfrm>
            <a:off x="1404695" y="3488629"/>
            <a:ext cx="6285669" cy="4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500"/>
              <a:buNone/>
              <a:defRPr sz="3000" b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9845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100"/>
              <a:buChar char="•"/>
              <a:defRPr/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9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800"/>
              <a:buNone/>
              <a:defRPr/>
            </a:lvl5pPr>
            <a:lvl6pPr marL="2743200" lvl="5" indent="-279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8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09" name="Google Shape;109;p11"/>
          <p:cNvSpPr txBox="1">
            <a:spLocks noGrp="1"/>
          </p:cNvSpPr>
          <p:nvPr>
            <p:ph type="body" idx="13"/>
          </p:nvPr>
        </p:nvSpPr>
        <p:spPr>
          <a:xfrm>
            <a:off x="324301" y="3488629"/>
            <a:ext cx="914822" cy="489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3300" b="0" i="0" u="none" strike="noStrike" cap="none">
                <a:solidFill>
                  <a:srgbClr val="E6E2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9845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100"/>
              <a:buChar char="•"/>
              <a:defRPr/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9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800"/>
              <a:buNone/>
              <a:defRPr/>
            </a:lvl5pPr>
            <a:lvl6pPr marL="2743200" lvl="5" indent="-279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8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pic>
        <p:nvPicPr>
          <p:cNvPr id="110" name="Google Shape;110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8127" y="4643620"/>
            <a:ext cx="2081988" cy="18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SOMMAIRE COURT">
  <p:cSld name="2_SOMMAIRE COURT">
    <p:bg>
      <p:bgPr>
        <a:solidFill>
          <a:srgbClr val="6E6E6E"/>
        </a:solidFill>
        <a:effectLst/>
      </p:bgPr>
    </p:bg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p1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399938"/>
            <a:ext cx="9144000" cy="2939812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12"/>
          <p:cNvSpPr txBox="1">
            <a:spLocks noGrp="1"/>
          </p:cNvSpPr>
          <p:nvPr>
            <p:ph type="sldNum" idx="12"/>
          </p:nvPr>
        </p:nvSpPr>
        <p:spPr>
          <a:xfrm>
            <a:off x="8271815" y="4737981"/>
            <a:ext cx="540000" cy="1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14" name="Google Shape;114;p12"/>
          <p:cNvSpPr txBox="1">
            <a:spLocks noGrp="1"/>
          </p:cNvSpPr>
          <p:nvPr>
            <p:ph type="body" idx="1"/>
          </p:nvPr>
        </p:nvSpPr>
        <p:spPr>
          <a:xfrm>
            <a:off x="1404695" y="923793"/>
            <a:ext cx="6285669" cy="4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3000" b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9845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100"/>
              <a:buChar char="•"/>
              <a:defRPr/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9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800"/>
              <a:buNone/>
              <a:defRPr/>
            </a:lvl5pPr>
            <a:lvl6pPr marL="2743200" lvl="5" indent="-279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8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15" name="Google Shape;115;p12"/>
          <p:cNvSpPr txBox="1">
            <a:spLocks noGrp="1"/>
          </p:cNvSpPr>
          <p:nvPr>
            <p:ph type="body" idx="2"/>
          </p:nvPr>
        </p:nvSpPr>
        <p:spPr>
          <a:xfrm>
            <a:off x="324301" y="923793"/>
            <a:ext cx="914822" cy="489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3300" b="0" i="0" u="none" strike="noStrike" cap="none">
                <a:solidFill>
                  <a:srgbClr val="E6E2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9845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100"/>
              <a:buChar char="•"/>
              <a:defRPr/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9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800"/>
              <a:buNone/>
              <a:defRPr/>
            </a:lvl5pPr>
            <a:lvl6pPr marL="2743200" lvl="5" indent="-279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8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12"/>
          <p:cNvSpPr txBox="1">
            <a:spLocks noGrp="1"/>
          </p:cNvSpPr>
          <p:nvPr>
            <p:ph type="body" idx="3"/>
          </p:nvPr>
        </p:nvSpPr>
        <p:spPr>
          <a:xfrm>
            <a:off x="1404695" y="1561468"/>
            <a:ext cx="6285669" cy="4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500"/>
              <a:buNone/>
              <a:defRPr sz="3000" b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9845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100"/>
              <a:buChar char="•"/>
              <a:defRPr/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9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800"/>
              <a:buNone/>
              <a:defRPr/>
            </a:lvl5pPr>
            <a:lvl6pPr marL="2743200" lvl="5" indent="-279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8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17" name="Google Shape;117;p12"/>
          <p:cNvSpPr txBox="1">
            <a:spLocks noGrp="1"/>
          </p:cNvSpPr>
          <p:nvPr>
            <p:ph type="body" idx="4"/>
          </p:nvPr>
        </p:nvSpPr>
        <p:spPr>
          <a:xfrm>
            <a:off x="324301" y="1561468"/>
            <a:ext cx="914822" cy="489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3300" b="0" i="0" u="none" strike="noStrike" cap="none">
                <a:solidFill>
                  <a:srgbClr val="E6E2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9845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100"/>
              <a:buChar char="•"/>
              <a:defRPr/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9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800"/>
              <a:buNone/>
              <a:defRPr/>
            </a:lvl5pPr>
            <a:lvl6pPr marL="2743200" lvl="5" indent="-279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8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18" name="Google Shape;118;p12"/>
          <p:cNvSpPr txBox="1">
            <a:spLocks noGrp="1"/>
          </p:cNvSpPr>
          <p:nvPr>
            <p:ph type="body" idx="5"/>
          </p:nvPr>
        </p:nvSpPr>
        <p:spPr>
          <a:xfrm>
            <a:off x="1404695" y="2195244"/>
            <a:ext cx="6285669" cy="4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3000" b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9845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100"/>
              <a:buChar char="•"/>
              <a:defRPr/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9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800"/>
              <a:buNone/>
              <a:defRPr/>
            </a:lvl5pPr>
            <a:lvl6pPr marL="2743200" lvl="5" indent="-279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8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19" name="Google Shape;119;p12"/>
          <p:cNvSpPr txBox="1">
            <a:spLocks noGrp="1"/>
          </p:cNvSpPr>
          <p:nvPr>
            <p:ph type="body" idx="6"/>
          </p:nvPr>
        </p:nvSpPr>
        <p:spPr>
          <a:xfrm>
            <a:off x="324301" y="2195244"/>
            <a:ext cx="914822" cy="489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3300" b="0" i="0" u="none" strike="noStrike" cap="none">
                <a:solidFill>
                  <a:srgbClr val="E6E2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9845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100"/>
              <a:buChar char="•"/>
              <a:defRPr/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9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800"/>
              <a:buNone/>
              <a:defRPr/>
            </a:lvl5pPr>
            <a:lvl6pPr marL="2743200" lvl="5" indent="-279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8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20" name="Google Shape;120;p12"/>
          <p:cNvSpPr txBox="1">
            <a:spLocks noGrp="1"/>
          </p:cNvSpPr>
          <p:nvPr>
            <p:ph type="body" idx="7"/>
          </p:nvPr>
        </p:nvSpPr>
        <p:spPr>
          <a:xfrm>
            <a:off x="1404695" y="2843885"/>
            <a:ext cx="6285669" cy="4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3000" b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9845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100"/>
              <a:buChar char="•"/>
              <a:defRPr/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9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800"/>
              <a:buNone/>
              <a:defRPr/>
            </a:lvl5pPr>
            <a:lvl6pPr marL="2743200" lvl="5" indent="-279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8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21" name="Google Shape;121;p12"/>
          <p:cNvSpPr txBox="1">
            <a:spLocks noGrp="1"/>
          </p:cNvSpPr>
          <p:nvPr>
            <p:ph type="body" idx="8"/>
          </p:nvPr>
        </p:nvSpPr>
        <p:spPr>
          <a:xfrm>
            <a:off x="324301" y="2843885"/>
            <a:ext cx="914822" cy="489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3300" b="0" i="0" u="none" strike="noStrike" cap="none">
                <a:solidFill>
                  <a:srgbClr val="E6E2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9845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100"/>
              <a:buChar char="•"/>
              <a:defRPr/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9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800"/>
              <a:buNone/>
              <a:defRPr/>
            </a:lvl5pPr>
            <a:lvl6pPr marL="2743200" lvl="5" indent="-279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8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12"/>
          <p:cNvSpPr txBox="1">
            <a:spLocks noGrp="1"/>
          </p:cNvSpPr>
          <p:nvPr>
            <p:ph type="body" idx="9"/>
          </p:nvPr>
        </p:nvSpPr>
        <p:spPr>
          <a:xfrm>
            <a:off x="1404695" y="3488629"/>
            <a:ext cx="6285669" cy="4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500"/>
              <a:buNone/>
              <a:defRPr sz="3000" b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9845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100"/>
              <a:buChar char="•"/>
              <a:defRPr/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9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800"/>
              <a:buNone/>
              <a:defRPr/>
            </a:lvl5pPr>
            <a:lvl6pPr marL="2743200" lvl="5" indent="-279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8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23" name="Google Shape;123;p12"/>
          <p:cNvSpPr txBox="1">
            <a:spLocks noGrp="1"/>
          </p:cNvSpPr>
          <p:nvPr>
            <p:ph type="body" idx="13"/>
          </p:nvPr>
        </p:nvSpPr>
        <p:spPr>
          <a:xfrm>
            <a:off x="324301" y="3488629"/>
            <a:ext cx="914822" cy="489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3300" b="0" i="0" u="none" strike="noStrike" cap="none">
                <a:solidFill>
                  <a:srgbClr val="E6E2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9845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100"/>
              <a:buChar char="•"/>
              <a:defRPr/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9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800"/>
              <a:buNone/>
              <a:defRPr/>
            </a:lvl5pPr>
            <a:lvl6pPr marL="2743200" lvl="5" indent="-279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8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pic>
        <p:nvPicPr>
          <p:cNvPr id="124" name="Google Shape;124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8127" y="4643620"/>
            <a:ext cx="2081988" cy="18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SOMMAIRE COURT">
  <p:cSld name="3_SOMMAIRE COURT">
    <p:bg>
      <p:bgPr>
        <a:solidFill>
          <a:schemeClr val="dk2"/>
        </a:solidFill>
        <a:effectLst/>
      </p:bgPr>
    </p:bg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Google Shape;126;p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399938"/>
            <a:ext cx="9144000" cy="2939812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13"/>
          <p:cNvSpPr txBox="1">
            <a:spLocks noGrp="1"/>
          </p:cNvSpPr>
          <p:nvPr>
            <p:ph type="sldNum" idx="12"/>
          </p:nvPr>
        </p:nvSpPr>
        <p:spPr>
          <a:xfrm>
            <a:off x="8271815" y="4737981"/>
            <a:ext cx="540000" cy="1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28" name="Google Shape;128;p13"/>
          <p:cNvSpPr txBox="1">
            <a:spLocks noGrp="1"/>
          </p:cNvSpPr>
          <p:nvPr>
            <p:ph type="body" idx="1"/>
          </p:nvPr>
        </p:nvSpPr>
        <p:spPr>
          <a:xfrm>
            <a:off x="1404695" y="923793"/>
            <a:ext cx="6285669" cy="4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3000" b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9845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100"/>
              <a:buChar char="•"/>
              <a:defRPr/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9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800"/>
              <a:buNone/>
              <a:defRPr/>
            </a:lvl5pPr>
            <a:lvl6pPr marL="2743200" lvl="5" indent="-279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8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29" name="Google Shape;129;p13"/>
          <p:cNvSpPr txBox="1">
            <a:spLocks noGrp="1"/>
          </p:cNvSpPr>
          <p:nvPr>
            <p:ph type="body" idx="2"/>
          </p:nvPr>
        </p:nvSpPr>
        <p:spPr>
          <a:xfrm>
            <a:off x="324301" y="923793"/>
            <a:ext cx="914822" cy="489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3300" b="0" i="0" u="none" strike="noStrike" cap="none">
                <a:solidFill>
                  <a:srgbClr val="E6E2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9845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100"/>
              <a:buChar char="•"/>
              <a:defRPr/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9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800"/>
              <a:buNone/>
              <a:defRPr/>
            </a:lvl5pPr>
            <a:lvl6pPr marL="2743200" lvl="5" indent="-279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8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30" name="Google Shape;130;p13"/>
          <p:cNvSpPr txBox="1">
            <a:spLocks noGrp="1"/>
          </p:cNvSpPr>
          <p:nvPr>
            <p:ph type="body" idx="3"/>
          </p:nvPr>
        </p:nvSpPr>
        <p:spPr>
          <a:xfrm>
            <a:off x="1404695" y="1561468"/>
            <a:ext cx="6285669" cy="4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500"/>
              <a:buNone/>
              <a:defRPr sz="3000" b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9845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100"/>
              <a:buChar char="•"/>
              <a:defRPr/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9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800"/>
              <a:buNone/>
              <a:defRPr/>
            </a:lvl5pPr>
            <a:lvl6pPr marL="2743200" lvl="5" indent="-279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8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31" name="Google Shape;131;p13"/>
          <p:cNvSpPr txBox="1">
            <a:spLocks noGrp="1"/>
          </p:cNvSpPr>
          <p:nvPr>
            <p:ph type="body" idx="4"/>
          </p:nvPr>
        </p:nvSpPr>
        <p:spPr>
          <a:xfrm>
            <a:off x="324301" y="1561468"/>
            <a:ext cx="914822" cy="489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3300" b="0" i="0" u="none" strike="noStrike" cap="none">
                <a:solidFill>
                  <a:srgbClr val="E6E2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9845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100"/>
              <a:buChar char="•"/>
              <a:defRPr/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9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800"/>
              <a:buNone/>
              <a:defRPr/>
            </a:lvl5pPr>
            <a:lvl6pPr marL="2743200" lvl="5" indent="-279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8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32" name="Google Shape;132;p13"/>
          <p:cNvSpPr txBox="1">
            <a:spLocks noGrp="1"/>
          </p:cNvSpPr>
          <p:nvPr>
            <p:ph type="body" idx="5"/>
          </p:nvPr>
        </p:nvSpPr>
        <p:spPr>
          <a:xfrm>
            <a:off x="1404695" y="2195244"/>
            <a:ext cx="6285669" cy="4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3000" b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9845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100"/>
              <a:buChar char="•"/>
              <a:defRPr/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9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800"/>
              <a:buNone/>
              <a:defRPr/>
            </a:lvl5pPr>
            <a:lvl6pPr marL="2743200" lvl="5" indent="-279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8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33" name="Google Shape;133;p13"/>
          <p:cNvSpPr txBox="1">
            <a:spLocks noGrp="1"/>
          </p:cNvSpPr>
          <p:nvPr>
            <p:ph type="body" idx="6"/>
          </p:nvPr>
        </p:nvSpPr>
        <p:spPr>
          <a:xfrm>
            <a:off x="324301" y="2195244"/>
            <a:ext cx="914822" cy="489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3300" b="0" i="0" u="none" strike="noStrike" cap="none">
                <a:solidFill>
                  <a:srgbClr val="E6E2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9845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100"/>
              <a:buChar char="•"/>
              <a:defRPr/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9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800"/>
              <a:buNone/>
              <a:defRPr/>
            </a:lvl5pPr>
            <a:lvl6pPr marL="2743200" lvl="5" indent="-279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8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34" name="Google Shape;134;p13"/>
          <p:cNvSpPr txBox="1">
            <a:spLocks noGrp="1"/>
          </p:cNvSpPr>
          <p:nvPr>
            <p:ph type="body" idx="7"/>
          </p:nvPr>
        </p:nvSpPr>
        <p:spPr>
          <a:xfrm>
            <a:off x="1404695" y="2843885"/>
            <a:ext cx="6285669" cy="4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3000" b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9845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100"/>
              <a:buChar char="•"/>
              <a:defRPr/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9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800"/>
              <a:buNone/>
              <a:defRPr/>
            </a:lvl5pPr>
            <a:lvl6pPr marL="2743200" lvl="5" indent="-279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8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35" name="Google Shape;135;p13"/>
          <p:cNvSpPr txBox="1">
            <a:spLocks noGrp="1"/>
          </p:cNvSpPr>
          <p:nvPr>
            <p:ph type="body" idx="8"/>
          </p:nvPr>
        </p:nvSpPr>
        <p:spPr>
          <a:xfrm>
            <a:off x="324301" y="2843885"/>
            <a:ext cx="914822" cy="489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3300" b="0" i="0" u="none" strike="noStrike" cap="none">
                <a:solidFill>
                  <a:srgbClr val="E6E2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9845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100"/>
              <a:buChar char="•"/>
              <a:defRPr/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9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800"/>
              <a:buNone/>
              <a:defRPr/>
            </a:lvl5pPr>
            <a:lvl6pPr marL="2743200" lvl="5" indent="-279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8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36" name="Google Shape;136;p13"/>
          <p:cNvSpPr txBox="1">
            <a:spLocks noGrp="1"/>
          </p:cNvSpPr>
          <p:nvPr>
            <p:ph type="body" idx="9"/>
          </p:nvPr>
        </p:nvSpPr>
        <p:spPr>
          <a:xfrm>
            <a:off x="1404695" y="3488629"/>
            <a:ext cx="6285669" cy="4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500"/>
              <a:buNone/>
              <a:defRPr sz="3000" b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9845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100"/>
              <a:buChar char="•"/>
              <a:defRPr/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9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800"/>
              <a:buNone/>
              <a:defRPr/>
            </a:lvl5pPr>
            <a:lvl6pPr marL="2743200" lvl="5" indent="-279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8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37" name="Google Shape;137;p13"/>
          <p:cNvSpPr txBox="1">
            <a:spLocks noGrp="1"/>
          </p:cNvSpPr>
          <p:nvPr>
            <p:ph type="body" idx="13"/>
          </p:nvPr>
        </p:nvSpPr>
        <p:spPr>
          <a:xfrm>
            <a:off x="324301" y="3488629"/>
            <a:ext cx="914822" cy="489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3300" b="0" i="0" u="none" strike="noStrike" cap="none">
                <a:solidFill>
                  <a:srgbClr val="E6E2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9845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100"/>
              <a:buChar char="•"/>
              <a:defRPr/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9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800"/>
              <a:buNone/>
              <a:defRPr/>
            </a:lvl5pPr>
            <a:lvl6pPr marL="2743200" lvl="5" indent="-279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8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pic>
        <p:nvPicPr>
          <p:cNvPr id="138" name="Google Shape;138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8127" y="4643620"/>
            <a:ext cx="2081988" cy="18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MMAIRE LONG">
  <p:cSld name="CHAPITRE 1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4"/>
          <p:cNvSpPr/>
          <p:nvPr/>
        </p:nvSpPr>
        <p:spPr>
          <a:xfrm>
            <a:off x="9024" y="0"/>
            <a:ext cx="91440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" name="Google Shape;141;p14"/>
          <p:cNvSpPr txBox="1">
            <a:spLocks noGrp="1"/>
          </p:cNvSpPr>
          <p:nvPr>
            <p:ph type="sldNum" idx="12"/>
          </p:nvPr>
        </p:nvSpPr>
        <p:spPr>
          <a:xfrm>
            <a:off x="8271815" y="4737981"/>
            <a:ext cx="540000" cy="1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42" name="Google Shape;142;p14"/>
          <p:cNvSpPr txBox="1">
            <a:spLocks noGrp="1"/>
          </p:cNvSpPr>
          <p:nvPr>
            <p:ph type="ctrTitle"/>
          </p:nvPr>
        </p:nvSpPr>
        <p:spPr>
          <a:xfrm>
            <a:off x="1714502" y="2214347"/>
            <a:ext cx="6483201" cy="642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5400" b="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14"/>
          <p:cNvSpPr txBox="1">
            <a:spLocks noGrp="1"/>
          </p:cNvSpPr>
          <p:nvPr>
            <p:ph type="body" idx="1"/>
          </p:nvPr>
        </p:nvSpPr>
        <p:spPr>
          <a:xfrm>
            <a:off x="332185" y="2145006"/>
            <a:ext cx="1265007" cy="8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5400" b="1" i="0" u="none" strike="noStrike" cap="none">
                <a:solidFill>
                  <a:srgbClr val="E6E2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9845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100"/>
              <a:buChar char="•"/>
              <a:defRPr/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9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800"/>
              <a:buNone/>
              <a:defRPr/>
            </a:lvl5pPr>
            <a:lvl6pPr marL="2743200" lvl="5" indent="-279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8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pic>
        <p:nvPicPr>
          <p:cNvPr id="144" name="Google Shape;144;p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98127" y="4643620"/>
            <a:ext cx="2081988" cy="18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MMAIRE LONG">
  <p:cSld name="CHAPITRE 2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C3B6FF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" name="Google Shape;147;p15"/>
          <p:cNvSpPr txBox="1">
            <a:spLocks noGrp="1"/>
          </p:cNvSpPr>
          <p:nvPr>
            <p:ph type="sldNum" idx="12"/>
          </p:nvPr>
        </p:nvSpPr>
        <p:spPr>
          <a:xfrm>
            <a:off x="8271815" y="4737981"/>
            <a:ext cx="540000" cy="1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48" name="Google Shape;148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399938"/>
            <a:ext cx="9144000" cy="2939812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15"/>
          <p:cNvSpPr txBox="1">
            <a:spLocks noGrp="1"/>
          </p:cNvSpPr>
          <p:nvPr>
            <p:ph type="body" idx="1"/>
          </p:nvPr>
        </p:nvSpPr>
        <p:spPr>
          <a:xfrm>
            <a:off x="332185" y="2145006"/>
            <a:ext cx="1265007" cy="8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5400" b="1" i="0" u="none" strike="noStrike" cap="none">
                <a:solidFill>
                  <a:srgbClr val="E6E2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9845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100"/>
              <a:buChar char="•"/>
              <a:defRPr/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9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800"/>
              <a:buNone/>
              <a:defRPr/>
            </a:lvl5pPr>
            <a:lvl6pPr marL="2743200" lvl="5" indent="-279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8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50" name="Google Shape;150;p15"/>
          <p:cNvSpPr txBox="1">
            <a:spLocks noGrp="1"/>
          </p:cNvSpPr>
          <p:nvPr>
            <p:ph type="ctrTitle"/>
          </p:nvPr>
        </p:nvSpPr>
        <p:spPr>
          <a:xfrm>
            <a:off x="1714502" y="2214347"/>
            <a:ext cx="6842050" cy="642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5400" b="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pic>
        <p:nvPicPr>
          <p:cNvPr id="151" name="Google Shape;151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8127" y="4643620"/>
            <a:ext cx="2081988" cy="18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MMAIRE LONG">
  <p:cSld name="CHAPITRE 3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6E6E6E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" name="Google Shape;154;p16"/>
          <p:cNvSpPr txBox="1">
            <a:spLocks noGrp="1"/>
          </p:cNvSpPr>
          <p:nvPr>
            <p:ph type="sldNum" idx="12"/>
          </p:nvPr>
        </p:nvSpPr>
        <p:spPr>
          <a:xfrm>
            <a:off x="8271815" y="4737981"/>
            <a:ext cx="540000" cy="1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55" name="Google Shape;155;p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399938"/>
            <a:ext cx="9144000" cy="2939812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16"/>
          <p:cNvSpPr txBox="1">
            <a:spLocks noGrp="1"/>
          </p:cNvSpPr>
          <p:nvPr>
            <p:ph type="body" idx="1"/>
          </p:nvPr>
        </p:nvSpPr>
        <p:spPr>
          <a:xfrm>
            <a:off x="332185" y="2145006"/>
            <a:ext cx="1265007" cy="8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5400" b="1" i="0" u="none" strike="noStrike" cap="none">
                <a:solidFill>
                  <a:srgbClr val="E6E2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9845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100"/>
              <a:buChar char="•"/>
              <a:defRPr/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9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800"/>
              <a:buNone/>
              <a:defRPr/>
            </a:lvl5pPr>
            <a:lvl6pPr marL="2743200" lvl="5" indent="-279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8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57" name="Google Shape;157;p16"/>
          <p:cNvSpPr txBox="1">
            <a:spLocks noGrp="1"/>
          </p:cNvSpPr>
          <p:nvPr>
            <p:ph type="ctrTitle"/>
          </p:nvPr>
        </p:nvSpPr>
        <p:spPr>
          <a:xfrm>
            <a:off x="1714502" y="2214347"/>
            <a:ext cx="6842050" cy="642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5400" b="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pic>
        <p:nvPicPr>
          <p:cNvPr id="158" name="Google Shape;158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8127" y="4643620"/>
            <a:ext cx="2081988" cy="18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MMAIRE LONG">
  <p:cSld name="CHAPITRE 4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7"/>
          <p:cNvSpPr/>
          <p:nvPr/>
        </p:nvSpPr>
        <p:spPr>
          <a:xfrm>
            <a:off x="1" y="0"/>
            <a:ext cx="9143999" cy="5143500"/>
          </a:xfrm>
          <a:prstGeom prst="rect">
            <a:avLst/>
          </a:prstGeom>
          <a:solidFill>
            <a:srgbClr val="181818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" name="Google Shape;161;p17"/>
          <p:cNvSpPr txBox="1">
            <a:spLocks noGrp="1"/>
          </p:cNvSpPr>
          <p:nvPr>
            <p:ph type="sldNum" idx="12"/>
          </p:nvPr>
        </p:nvSpPr>
        <p:spPr>
          <a:xfrm>
            <a:off x="8271815" y="4737981"/>
            <a:ext cx="540000" cy="1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62" name="Google Shape;162;p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399938"/>
            <a:ext cx="9144000" cy="2939812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17"/>
          <p:cNvSpPr txBox="1">
            <a:spLocks noGrp="1"/>
          </p:cNvSpPr>
          <p:nvPr>
            <p:ph type="body" idx="1"/>
          </p:nvPr>
        </p:nvSpPr>
        <p:spPr>
          <a:xfrm>
            <a:off x="332185" y="2145006"/>
            <a:ext cx="1265007" cy="8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5400" b="1" i="0" u="none" strike="noStrike" cap="none">
                <a:solidFill>
                  <a:srgbClr val="E6E2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9845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100"/>
              <a:buChar char="•"/>
              <a:defRPr/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9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800"/>
              <a:buNone/>
              <a:defRPr/>
            </a:lvl5pPr>
            <a:lvl6pPr marL="2743200" lvl="5" indent="-279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8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64" name="Google Shape;164;p17"/>
          <p:cNvSpPr txBox="1">
            <a:spLocks noGrp="1"/>
          </p:cNvSpPr>
          <p:nvPr>
            <p:ph type="ctrTitle"/>
          </p:nvPr>
        </p:nvSpPr>
        <p:spPr>
          <a:xfrm>
            <a:off x="1714502" y="2214347"/>
            <a:ext cx="6842050" cy="642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5400" b="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pic>
        <p:nvPicPr>
          <p:cNvPr id="165" name="Google Shape;165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8127" y="4643620"/>
            <a:ext cx="2081988" cy="18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">
  <p:cSld name="Custom"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8"/>
          <p:cNvSpPr txBox="1">
            <a:spLocks noGrp="1"/>
          </p:cNvSpPr>
          <p:nvPr>
            <p:ph type="title"/>
          </p:nvPr>
        </p:nvSpPr>
        <p:spPr>
          <a:xfrm>
            <a:off x="332185" y="250031"/>
            <a:ext cx="8479631" cy="4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Century Gothic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p18"/>
          <p:cNvSpPr txBox="1">
            <a:spLocks noGrp="1"/>
          </p:cNvSpPr>
          <p:nvPr>
            <p:ph type="body" idx="1"/>
          </p:nvPr>
        </p:nvSpPr>
        <p:spPr>
          <a:xfrm>
            <a:off x="332183" y="1383506"/>
            <a:ext cx="4239817" cy="3078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entury Gothic"/>
              <a:buNone/>
              <a:defRPr sz="1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marL="1371600" lvl="2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marL="2743200" lvl="5" indent="-3175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69" name="Google Shape;169;p18"/>
          <p:cNvSpPr txBox="1">
            <a:spLocks noGrp="1"/>
          </p:cNvSpPr>
          <p:nvPr>
            <p:ph type="sldNum" idx="12"/>
          </p:nvPr>
        </p:nvSpPr>
        <p:spPr>
          <a:xfrm>
            <a:off x="8271815" y="4737981"/>
            <a:ext cx="540000" cy="1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70" name="Google Shape;170;p1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97101" y="4649400"/>
            <a:ext cx="2142242" cy="19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MMAIRE LONG">
  <p:cSld name="SOMMAIRE LONG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9"/>
          <p:cNvSpPr/>
          <p:nvPr/>
        </p:nvSpPr>
        <p:spPr>
          <a:xfrm>
            <a:off x="4545106" y="0"/>
            <a:ext cx="4598895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" name="Google Shape;173;p19"/>
          <p:cNvSpPr txBox="1">
            <a:spLocks noGrp="1"/>
          </p:cNvSpPr>
          <p:nvPr>
            <p:ph type="title"/>
          </p:nvPr>
        </p:nvSpPr>
        <p:spPr>
          <a:xfrm>
            <a:off x="332185" y="250031"/>
            <a:ext cx="8479631" cy="4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Century Gothic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19"/>
          <p:cNvSpPr txBox="1">
            <a:spLocks noGrp="1"/>
          </p:cNvSpPr>
          <p:nvPr>
            <p:ph type="sldNum" idx="12"/>
          </p:nvPr>
        </p:nvSpPr>
        <p:spPr>
          <a:xfrm>
            <a:off x="8271815" y="4737981"/>
            <a:ext cx="540000" cy="1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75" name="Google Shape;175;p19"/>
          <p:cNvSpPr txBox="1">
            <a:spLocks noGrp="1"/>
          </p:cNvSpPr>
          <p:nvPr>
            <p:ph type="body" idx="1"/>
          </p:nvPr>
        </p:nvSpPr>
        <p:spPr>
          <a:xfrm>
            <a:off x="332184" y="1383506"/>
            <a:ext cx="3863298" cy="351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entury Gothic"/>
              <a:buNone/>
              <a:defRPr sz="2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marL="1371600" lvl="2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marL="2743200" lvl="5" indent="-3175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76" name="Google Shape;176;p19"/>
          <p:cNvSpPr txBox="1">
            <a:spLocks noGrp="1"/>
          </p:cNvSpPr>
          <p:nvPr>
            <p:ph type="body" idx="2"/>
          </p:nvPr>
        </p:nvSpPr>
        <p:spPr>
          <a:xfrm>
            <a:off x="4995581" y="1383506"/>
            <a:ext cx="3816233" cy="351164"/>
          </a:xfrm>
          <a:prstGeom prst="rect">
            <a:avLst/>
          </a:prstGeom>
          <a:solidFill>
            <a:schemeClr val="accent1"/>
          </a:solidFill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entury Gothic"/>
              <a:buNone/>
              <a:defRPr sz="21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marL="1371600" lvl="2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marL="2743200" lvl="5" indent="-3175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77" name="Google Shape;177;p19"/>
          <p:cNvSpPr txBox="1">
            <a:spLocks noGrp="1"/>
          </p:cNvSpPr>
          <p:nvPr>
            <p:ph type="body" idx="3"/>
          </p:nvPr>
        </p:nvSpPr>
        <p:spPr>
          <a:xfrm>
            <a:off x="332184" y="1840706"/>
            <a:ext cx="3863298" cy="2455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entury Gothic"/>
              <a:buNone/>
              <a:defRPr sz="1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marL="1371600" lvl="2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marL="2743200" lvl="5" indent="-3175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78" name="Google Shape;178;p19"/>
          <p:cNvSpPr txBox="1">
            <a:spLocks noGrp="1"/>
          </p:cNvSpPr>
          <p:nvPr>
            <p:ph type="body" idx="4"/>
          </p:nvPr>
        </p:nvSpPr>
        <p:spPr>
          <a:xfrm>
            <a:off x="4912904" y="1840706"/>
            <a:ext cx="3863298" cy="2455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entury Gothic"/>
              <a:buNone/>
              <a:defRPr sz="1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marL="1371600" lvl="2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marL="2743200" lvl="5" indent="-3175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pic>
        <p:nvPicPr>
          <p:cNvPr id="179" name="Google Shape;179;p1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97101" y="4649400"/>
            <a:ext cx="2142242" cy="19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MMAIRE LONG">
  <p:cSld name="1_SOMMAIRE LONG 2"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0"/>
          <p:cNvSpPr/>
          <p:nvPr/>
        </p:nvSpPr>
        <p:spPr>
          <a:xfrm>
            <a:off x="4545106" y="0"/>
            <a:ext cx="4598895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" name="Google Shape;182;p20"/>
          <p:cNvSpPr txBox="1">
            <a:spLocks noGrp="1"/>
          </p:cNvSpPr>
          <p:nvPr>
            <p:ph type="title"/>
          </p:nvPr>
        </p:nvSpPr>
        <p:spPr>
          <a:xfrm>
            <a:off x="332185" y="250031"/>
            <a:ext cx="8479631" cy="4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Century Gothic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83" name="Google Shape;183;p20"/>
          <p:cNvSpPr txBox="1">
            <a:spLocks noGrp="1"/>
          </p:cNvSpPr>
          <p:nvPr>
            <p:ph type="sldNum" idx="12"/>
          </p:nvPr>
        </p:nvSpPr>
        <p:spPr>
          <a:xfrm>
            <a:off x="8271815" y="4737981"/>
            <a:ext cx="540000" cy="1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84" name="Google Shape;184;p20"/>
          <p:cNvSpPr txBox="1">
            <a:spLocks noGrp="1"/>
          </p:cNvSpPr>
          <p:nvPr>
            <p:ph type="body" idx="1"/>
          </p:nvPr>
        </p:nvSpPr>
        <p:spPr>
          <a:xfrm>
            <a:off x="332184" y="1383506"/>
            <a:ext cx="3863298" cy="351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entury Gothic"/>
              <a:buNone/>
              <a:defRPr sz="2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marL="1371600" lvl="2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marL="2743200" lvl="5" indent="-3175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85" name="Google Shape;185;p20"/>
          <p:cNvSpPr txBox="1">
            <a:spLocks noGrp="1"/>
          </p:cNvSpPr>
          <p:nvPr>
            <p:ph type="body" idx="2"/>
          </p:nvPr>
        </p:nvSpPr>
        <p:spPr>
          <a:xfrm>
            <a:off x="4995581" y="1383506"/>
            <a:ext cx="3816233" cy="35116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entury Gothic"/>
              <a:buNone/>
              <a:defRPr sz="21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marL="1371600" lvl="2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marL="2743200" lvl="5" indent="-3175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86" name="Google Shape;186;p20"/>
          <p:cNvSpPr txBox="1">
            <a:spLocks noGrp="1"/>
          </p:cNvSpPr>
          <p:nvPr>
            <p:ph type="body" idx="3"/>
          </p:nvPr>
        </p:nvSpPr>
        <p:spPr>
          <a:xfrm>
            <a:off x="332184" y="1840706"/>
            <a:ext cx="3863298" cy="2455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entury Gothic"/>
              <a:buNone/>
              <a:defRPr sz="1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marL="1371600" lvl="2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marL="2743200" lvl="5" indent="-3175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87" name="Google Shape;187;p20"/>
          <p:cNvSpPr txBox="1">
            <a:spLocks noGrp="1"/>
          </p:cNvSpPr>
          <p:nvPr>
            <p:ph type="body" idx="4"/>
          </p:nvPr>
        </p:nvSpPr>
        <p:spPr>
          <a:xfrm>
            <a:off x="4912904" y="1840706"/>
            <a:ext cx="3863298" cy="2455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entury Gothic"/>
              <a:buNone/>
              <a:defRPr sz="1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marL="1371600" lvl="2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marL="2743200" lvl="5" indent="-3175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pic>
        <p:nvPicPr>
          <p:cNvPr id="188" name="Google Shape;188;p2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97101" y="4649400"/>
            <a:ext cx="2142242" cy="19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MMAIRE LONG">
  <p:cSld name="1_SOMMAIRE LONG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 txBox="1">
            <a:spLocks noGrp="1"/>
          </p:cNvSpPr>
          <p:nvPr>
            <p:ph type="title"/>
          </p:nvPr>
        </p:nvSpPr>
        <p:spPr>
          <a:xfrm>
            <a:off x="332185" y="250031"/>
            <a:ext cx="8479631" cy="4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Century Gothic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sldNum" idx="12"/>
          </p:nvPr>
        </p:nvSpPr>
        <p:spPr>
          <a:xfrm>
            <a:off x="8271815" y="4737981"/>
            <a:ext cx="540000" cy="1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body" idx="1"/>
          </p:nvPr>
        </p:nvSpPr>
        <p:spPr>
          <a:xfrm>
            <a:off x="332183" y="1383506"/>
            <a:ext cx="8479631" cy="3078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entury Gothic"/>
              <a:buNone/>
              <a:defRPr sz="1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marL="1371600" lvl="2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marL="2743200" lvl="5" indent="-3175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pic>
        <p:nvPicPr>
          <p:cNvPr id="6" name="Image 10">
            <a:extLst>
              <a:ext uri="{FF2B5EF4-FFF2-40B4-BE49-F238E27FC236}">
                <a16:creationId xmlns:a16="http://schemas.microsoft.com/office/drawing/2014/main" id="{0D639515-54EF-14EC-8E82-5AA1EAF17370}"/>
              </a:ext>
            </a:extLst>
          </p:cNvPr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183" y="4627418"/>
            <a:ext cx="2577272" cy="4529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MMAIRE LONG">
  <p:cSld name="1_SOMMAIRE LONG 3"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1"/>
          <p:cNvSpPr txBox="1">
            <a:spLocks noGrp="1"/>
          </p:cNvSpPr>
          <p:nvPr>
            <p:ph type="title"/>
          </p:nvPr>
        </p:nvSpPr>
        <p:spPr>
          <a:xfrm>
            <a:off x="332185" y="250031"/>
            <a:ext cx="8479631" cy="4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Century Gothic"/>
              <a:buNone/>
              <a:defRPr b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91" name="Google Shape;191;p21"/>
          <p:cNvSpPr txBox="1">
            <a:spLocks noGrp="1"/>
          </p:cNvSpPr>
          <p:nvPr>
            <p:ph type="sldNum" idx="12"/>
          </p:nvPr>
        </p:nvSpPr>
        <p:spPr>
          <a:xfrm>
            <a:off x="8271815" y="4737981"/>
            <a:ext cx="540000" cy="1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92" name="Google Shape;192;p21"/>
          <p:cNvSpPr txBox="1">
            <a:spLocks noGrp="1"/>
          </p:cNvSpPr>
          <p:nvPr>
            <p:ph type="body" idx="1"/>
          </p:nvPr>
        </p:nvSpPr>
        <p:spPr>
          <a:xfrm>
            <a:off x="332183" y="1383506"/>
            <a:ext cx="8479631" cy="3078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entury Gothic"/>
              <a:buNone/>
              <a:defRPr sz="1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marL="1371600" lvl="2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marL="2743200" lvl="5" indent="-3175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pic>
        <p:nvPicPr>
          <p:cNvPr id="193" name="Google Shape;193;p2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97101" y="4649400"/>
            <a:ext cx="2142242" cy="19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MMAIRE LONG">
  <p:cSld name="1_SOMMAIRE LONG 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22"/>
          <p:cNvSpPr/>
          <p:nvPr/>
        </p:nvSpPr>
        <p:spPr>
          <a:xfrm>
            <a:off x="4545106" y="0"/>
            <a:ext cx="4598895" cy="5143500"/>
          </a:xfrm>
          <a:prstGeom prst="rect">
            <a:avLst/>
          </a:prstGeom>
          <a:solidFill>
            <a:srgbClr val="6E6E6E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" name="Google Shape;196;p22"/>
          <p:cNvSpPr txBox="1">
            <a:spLocks noGrp="1"/>
          </p:cNvSpPr>
          <p:nvPr>
            <p:ph type="title"/>
          </p:nvPr>
        </p:nvSpPr>
        <p:spPr>
          <a:xfrm>
            <a:off x="332185" y="250031"/>
            <a:ext cx="8479631" cy="4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Century Gothic"/>
              <a:buNone/>
              <a:defRPr>
                <a:solidFill>
                  <a:srgbClr val="18181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97" name="Google Shape;197;p22"/>
          <p:cNvSpPr txBox="1">
            <a:spLocks noGrp="1"/>
          </p:cNvSpPr>
          <p:nvPr>
            <p:ph type="sldNum" idx="12"/>
          </p:nvPr>
        </p:nvSpPr>
        <p:spPr>
          <a:xfrm>
            <a:off x="8271815" y="4737981"/>
            <a:ext cx="540000" cy="1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98" name="Google Shape;198;p22"/>
          <p:cNvSpPr txBox="1">
            <a:spLocks noGrp="1"/>
          </p:cNvSpPr>
          <p:nvPr>
            <p:ph type="body" idx="1"/>
          </p:nvPr>
        </p:nvSpPr>
        <p:spPr>
          <a:xfrm>
            <a:off x="332184" y="1383506"/>
            <a:ext cx="3863298" cy="351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entury Gothic"/>
              <a:buNone/>
              <a:defRPr sz="2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marL="1371600" lvl="2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marL="2743200" lvl="5" indent="-3175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99" name="Google Shape;199;p22"/>
          <p:cNvSpPr txBox="1">
            <a:spLocks noGrp="1"/>
          </p:cNvSpPr>
          <p:nvPr>
            <p:ph type="body" idx="2"/>
          </p:nvPr>
        </p:nvSpPr>
        <p:spPr>
          <a:xfrm>
            <a:off x="4995581" y="1383506"/>
            <a:ext cx="3816233" cy="351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entury Gothic"/>
              <a:buNone/>
              <a:defRPr sz="2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marL="1371600" lvl="2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marL="2743200" lvl="5" indent="-3175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00" name="Google Shape;200;p22"/>
          <p:cNvSpPr txBox="1">
            <a:spLocks noGrp="1"/>
          </p:cNvSpPr>
          <p:nvPr>
            <p:ph type="body" idx="3"/>
          </p:nvPr>
        </p:nvSpPr>
        <p:spPr>
          <a:xfrm>
            <a:off x="332184" y="1840706"/>
            <a:ext cx="3863298" cy="2455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entury Gothic"/>
              <a:buNone/>
              <a:defRPr sz="1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marL="1371600" lvl="2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marL="2743200" lvl="5" indent="-3175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01" name="Google Shape;201;p22"/>
          <p:cNvSpPr txBox="1">
            <a:spLocks noGrp="1"/>
          </p:cNvSpPr>
          <p:nvPr>
            <p:ph type="body" idx="4"/>
          </p:nvPr>
        </p:nvSpPr>
        <p:spPr>
          <a:xfrm>
            <a:off x="4912904" y="1840706"/>
            <a:ext cx="3863298" cy="2455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entury Gothic"/>
              <a:buNone/>
              <a:defRPr sz="1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marL="1371600" lvl="2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marL="2743200" lvl="5" indent="-3175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pic>
        <p:nvPicPr>
          <p:cNvPr id="202" name="Google Shape;202;p2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97101" y="4649400"/>
            <a:ext cx="2142242" cy="19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MMAIRE LONG">
  <p:cSld name="1_SOMMAIRE LONG 5"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23"/>
          <p:cNvSpPr txBox="1">
            <a:spLocks noGrp="1"/>
          </p:cNvSpPr>
          <p:nvPr>
            <p:ph type="title"/>
          </p:nvPr>
        </p:nvSpPr>
        <p:spPr>
          <a:xfrm>
            <a:off x="332185" y="250031"/>
            <a:ext cx="8479631" cy="4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Century Gothic"/>
              <a:buNone/>
              <a:defRPr>
                <a:solidFill>
                  <a:srgbClr val="18181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23"/>
          <p:cNvSpPr txBox="1">
            <a:spLocks noGrp="1"/>
          </p:cNvSpPr>
          <p:nvPr>
            <p:ph type="sldNum" idx="12"/>
          </p:nvPr>
        </p:nvSpPr>
        <p:spPr>
          <a:xfrm>
            <a:off x="8271815" y="4737981"/>
            <a:ext cx="540000" cy="1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06" name="Google Shape;206;p23"/>
          <p:cNvSpPr txBox="1">
            <a:spLocks noGrp="1"/>
          </p:cNvSpPr>
          <p:nvPr>
            <p:ph type="body" idx="1"/>
          </p:nvPr>
        </p:nvSpPr>
        <p:spPr>
          <a:xfrm>
            <a:off x="332183" y="1383506"/>
            <a:ext cx="8479631" cy="3078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entury Gothic"/>
              <a:buNone/>
              <a:defRPr sz="1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marL="1371600" lvl="2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marL="2743200" lvl="5" indent="-3175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pic>
        <p:nvPicPr>
          <p:cNvPr id="207" name="Google Shape;207;p2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97101" y="4649400"/>
            <a:ext cx="2142242" cy="19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MMAIRE LONG">
  <p:cSld name="2_SOMMAIRE LONG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4"/>
          <p:cNvSpPr/>
          <p:nvPr/>
        </p:nvSpPr>
        <p:spPr>
          <a:xfrm>
            <a:off x="4545106" y="0"/>
            <a:ext cx="4598895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" name="Google Shape;210;p24"/>
          <p:cNvSpPr txBox="1">
            <a:spLocks noGrp="1"/>
          </p:cNvSpPr>
          <p:nvPr>
            <p:ph type="title"/>
          </p:nvPr>
        </p:nvSpPr>
        <p:spPr>
          <a:xfrm>
            <a:off x="332185" y="250031"/>
            <a:ext cx="8479631" cy="4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Century Gothic"/>
              <a:buNone/>
              <a:defRPr>
                <a:solidFill>
                  <a:srgbClr val="18181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11" name="Google Shape;211;p24"/>
          <p:cNvSpPr txBox="1">
            <a:spLocks noGrp="1"/>
          </p:cNvSpPr>
          <p:nvPr>
            <p:ph type="sldNum" idx="12"/>
          </p:nvPr>
        </p:nvSpPr>
        <p:spPr>
          <a:xfrm>
            <a:off x="8271815" y="4737981"/>
            <a:ext cx="540000" cy="1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12" name="Google Shape;212;p24"/>
          <p:cNvSpPr txBox="1">
            <a:spLocks noGrp="1"/>
          </p:cNvSpPr>
          <p:nvPr>
            <p:ph type="body" idx="1"/>
          </p:nvPr>
        </p:nvSpPr>
        <p:spPr>
          <a:xfrm>
            <a:off x="332184" y="1383506"/>
            <a:ext cx="3863298" cy="351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entury Gothic"/>
              <a:buNone/>
              <a:defRPr sz="2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marL="1371600" lvl="2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marL="2743200" lvl="5" indent="-3175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13" name="Google Shape;213;p24"/>
          <p:cNvSpPr txBox="1">
            <a:spLocks noGrp="1"/>
          </p:cNvSpPr>
          <p:nvPr>
            <p:ph type="body" idx="2"/>
          </p:nvPr>
        </p:nvSpPr>
        <p:spPr>
          <a:xfrm>
            <a:off x="4995581" y="1383506"/>
            <a:ext cx="3816233" cy="351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entury Gothic"/>
              <a:buNone/>
              <a:defRPr sz="2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marL="1371600" lvl="2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marL="2743200" lvl="5" indent="-3175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14" name="Google Shape;214;p24"/>
          <p:cNvSpPr txBox="1">
            <a:spLocks noGrp="1"/>
          </p:cNvSpPr>
          <p:nvPr>
            <p:ph type="body" idx="3"/>
          </p:nvPr>
        </p:nvSpPr>
        <p:spPr>
          <a:xfrm>
            <a:off x="332184" y="1840706"/>
            <a:ext cx="3863298" cy="2455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entury Gothic"/>
              <a:buNone/>
              <a:defRPr sz="1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marL="1371600" lvl="2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marL="2743200" lvl="5" indent="-3175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15" name="Google Shape;215;p24"/>
          <p:cNvSpPr txBox="1">
            <a:spLocks noGrp="1"/>
          </p:cNvSpPr>
          <p:nvPr>
            <p:ph type="body" idx="4"/>
          </p:nvPr>
        </p:nvSpPr>
        <p:spPr>
          <a:xfrm>
            <a:off x="4912904" y="1840706"/>
            <a:ext cx="3863298" cy="2455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entury Gothic"/>
              <a:buNone/>
              <a:defRPr sz="1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marL="1371600" lvl="2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marL="2743200" lvl="5" indent="-3175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pic>
        <p:nvPicPr>
          <p:cNvPr id="216" name="Google Shape;216;p2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97101" y="4649400"/>
            <a:ext cx="2142242" cy="19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MMAIRE LONG">
  <p:cSld name="2_SOMMAIRE LONG 2"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25"/>
          <p:cNvSpPr txBox="1">
            <a:spLocks noGrp="1"/>
          </p:cNvSpPr>
          <p:nvPr>
            <p:ph type="title"/>
          </p:nvPr>
        </p:nvSpPr>
        <p:spPr>
          <a:xfrm>
            <a:off x="332185" y="250031"/>
            <a:ext cx="8479631" cy="4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Century Gothic"/>
              <a:buNone/>
              <a:defRPr>
                <a:solidFill>
                  <a:srgbClr val="18181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19" name="Google Shape;219;p25"/>
          <p:cNvSpPr txBox="1">
            <a:spLocks noGrp="1"/>
          </p:cNvSpPr>
          <p:nvPr>
            <p:ph type="sldNum" idx="12"/>
          </p:nvPr>
        </p:nvSpPr>
        <p:spPr>
          <a:xfrm>
            <a:off x="8271815" y="4737981"/>
            <a:ext cx="540000" cy="1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20" name="Google Shape;220;p25"/>
          <p:cNvSpPr txBox="1">
            <a:spLocks noGrp="1"/>
          </p:cNvSpPr>
          <p:nvPr>
            <p:ph type="body" idx="1"/>
          </p:nvPr>
        </p:nvSpPr>
        <p:spPr>
          <a:xfrm>
            <a:off x="332183" y="1383506"/>
            <a:ext cx="8479631" cy="3078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entury Gothic"/>
              <a:buNone/>
              <a:defRPr sz="1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marL="1371600" lvl="2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marL="2743200" lvl="5" indent="-3175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pic>
        <p:nvPicPr>
          <p:cNvPr id="221" name="Google Shape;221;p2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97101" y="4649400"/>
            <a:ext cx="2142242" cy="19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ontenu &amp; Visuel (disposition 1)">
  <p:cSld name="1_Contenu &amp; Visuel (disposition 1)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26"/>
          <p:cNvSpPr txBox="1">
            <a:spLocks noGrp="1"/>
          </p:cNvSpPr>
          <p:nvPr>
            <p:ph type="title"/>
          </p:nvPr>
        </p:nvSpPr>
        <p:spPr>
          <a:xfrm>
            <a:off x="332185" y="250031"/>
            <a:ext cx="8479631" cy="6750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24" name="Google Shape;224;p26"/>
          <p:cNvSpPr txBox="1">
            <a:spLocks noGrp="1"/>
          </p:cNvSpPr>
          <p:nvPr>
            <p:ph type="sldNum" idx="12"/>
          </p:nvPr>
        </p:nvSpPr>
        <p:spPr>
          <a:xfrm>
            <a:off x="8271815" y="4737981"/>
            <a:ext cx="540000" cy="1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25" name="Google Shape;225;p26"/>
          <p:cNvSpPr txBox="1">
            <a:spLocks noGrp="1"/>
          </p:cNvSpPr>
          <p:nvPr>
            <p:ph type="body" idx="1"/>
          </p:nvPr>
        </p:nvSpPr>
        <p:spPr>
          <a:xfrm>
            <a:off x="332185" y="2724150"/>
            <a:ext cx="3430190" cy="16811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9845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100"/>
              <a:buChar char="•"/>
              <a:defRPr/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9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800"/>
              <a:buNone/>
              <a:defRPr/>
            </a:lvl5pPr>
            <a:lvl6pPr marL="2743200" lvl="5" indent="-279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8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26" name="Google Shape;226;p26"/>
          <p:cNvSpPr txBox="1">
            <a:spLocks noGrp="1"/>
          </p:cNvSpPr>
          <p:nvPr>
            <p:ph type="body" idx="2"/>
          </p:nvPr>
        </p:nvSpPr>
        <p:spPr>
          <a:xfrm>
            <a:off x="332185" y="1638300"/>
            <a:ext cx="3430190" cy="9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 b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9845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100"/>
              <a:buChar char="•"/>
              <a:defRPr/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9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800"/>
              <a:buNone/>
              <a:defRPr/>
            </a:lvl5pPr>
            <a:lvl6pPr marL="2743200" lvl="5" indent="-279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8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27" name="Google Shape;227;p26"/>
          <p:cNvSpPr/>
          <p:nvPr/>
        </p:nvSpPr>
        <p:spPr>
          <a:xfrm>
            <a:off x="144379" y="4589222"/>
            <a:ext cx="1696453" cy="405519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8" name="Google Shape;228;p2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24301" y="4652232"/>
            <a:ext cx="1465149" cy="1899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7101" y="4649400"/>
            <a:ext cx="2142242" cy="19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ontenu &amp; Visuel (disposition 3)">
  <p:cSld name="1_Contenu &amp; Visuel (disposition 3)"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Google Shape;231;p2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887934"/>
            <a:ext cx="9144000" cy="5085745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27"/>
          <p:cNvSpPr/>
          <p:nvPr/>
        </p:nvSpPr>
        <p:spPr>
          <a:xfrm>
            <a:off x="0" y="0"/>
            <a:ext cx="9144000" cy="3972053"/>
          </a:xfrm>
          <a:custGeom>
            <a:avLst/>
            <a:gdLst/>
            <a:ahLst/>
            <a:cxnLst/>
            <a:rect l="l" t="t" r="r" b="b"/>
            <a:pathLst>
              <a:path w="12192000" h="5296070" extrusionOk="0">
                <a:moveTo>
                  <a:pt x="0" y="0"/>
                </a:moveTo>
                <a:lnTo>
                  <a:pt x="12192000" y="0"/>
                </a:lnTo>
                <a:lnTo>
                  <a:pt x="12192000" y="4263417"/>
                </a:lnTo>
                <a:lnTo>
                  <a:pt x="12050926" y="4119033"/>
                </a:lnTo>
                <a:cubicBezTo>
                  <a:pt x="10962032" y="3078553"/>
                  <a:pt x="9452841" y="2561402"/>
                  <a:pt x="7806031" y="2545722"/>
                </a:cubicBezTo>
                <a:cubicBezTo>
                  <a:pt x="7670907" y="2544435"/>
                  <a:pt x="7534857" y="2546525"/>
                  <a:pt x="7398038" y="2551979"/>
                </a:cubicBezTo>
                <a:cubicBezTo>
                  <a:pt x="5345740" y="2633785"/>
                  <a:pt x="2373454" y="3615586"/>
                  <a:pt x="50303" y="5258812"/>
                </a:cubicBezTo>
                <a:lnTo>
                  <a:pt x="0" y="5296070"/>
                </a:lnTo>
                <a:lnTo>
                  <a:pt x="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3" name="Google Shape;233;p27"/>
          <p:cNvSpPr/>
          <p:nvPr/>
        </p:nvSpPr>
        <p:spPr>
          <a:xfrm rot="5400000">
            <a:off x="4237325" y="210327"/>
            <a:ext cx="738188" cy="9144003"/>
          </a:xfrm>
          <a:prstGeom prst="rect">
            <a:avLst/>
          </a:prstGeom>
          <a:gradFill>
            <a:gsLst>
              <a:gs pos="0">
                <a:srgbClr val="000000">
                  <a:alpha val="49411"/>
                </a:srgbClr>
              </a:gs>
              <a:gs pos="100000">
                <a:srgbClr val="000000">
                  <a:alpha val="0"/>
                </a:srgbClr>
              </a:gs>
            </a:gsLst>
            <a:lin ang="108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" name="Google Shape;234;p27"/>
          <p:cNvSpPr txBox="1">
            <a:spLocks noGrp="1"/>
          </p:cNvSpPr>
          <p:nvPr>
            <p:ph type="title"/>
          </p:nvPr>
        </p:nvSpPr>
        <p:spPr>
          <a:xfrm>
            <a:off x="332185" y="250031"/>
            <a:ext cx="3203223" cy="189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35" name="Google Shape;235;p27"/>
          <p:cNvSpPr txBox="1">
            <a:spLocks noGrp="1"/>
          </p:cNvSpPr>
          <p:nvPr>
            <p:ph type="sldNum" idx="12"/>
          </p:nvPr>
        </p:nvSpPr>
        <p:spPr>
          <a:xfrm>
            <a:off x="8271815" y="4737981"/>
            <a:ext cx="540000" cy="1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36" name="Google Shape;236;p27"/>
          <p:cNvSpPr txBox="1">
            <a:spLocks noGrp="1"/>
          </p:cNvSpPr>
          <p:nvPr>
            <p:ph type="body" idx="1"/>
          </p:nvPr>
        </p:nvSpPr>
        <p:spPr>
          <a:xfrm rot="-5400002">
            <a:off x="4300355" y="4778822"/>
            <a:ext cx="54000" cy="5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9845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100"/>
              <a:buChar char="•"/>
              <a:defRPr/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9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800"/>
              <a:buNone/>
              <a:defRPr/>
            </a:lvl5pPr>
            <a:lvl6pPr marL="2743200" lvl="5" indent="-279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8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37" name="Google Shape;237;p27"/>
          <p:cNvSpPr txBox="1">
            <a:spLocks noGrp="1"/>
          </p:cNvSpPr>
          <p:nvPr>
            <p:ph type="body" idx="2"/>
          </p:nvPr>
        </p:nvSpPr>
        <p:spPr>
          <a:xfrm>
            <a:off x="3668233" y="250031"/>
            <a:ext cx="5143582" cy="14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9845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100"/>
              <a:buChar char="•"/>
              <a:defRPr/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9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800"/>
              <a:buNone/>
              <a:defRPr/>
            </a:lvl5pPr>
            <a:lvl6pPr marL="2743200" lvl="5" indent="-279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8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pic>
        <p:nvPicPr>
          <p:cNvPr id="238" name="Google Shape;238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8127" y="4643620"/>
            <a:ext cx="2081988" cy="18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ontenu &amp; Visuel (disposition 3)">
  <p:cSld name="2_Contenu &amp; Visuel (disposition 3)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Google Shape;240;p28"/>
          <p:cNvPicPr preferRelativeResize="0"/>
          <p:nvPr/>
        </p:nvPicPr>
        <p:blipFill rotWithShape="1">
          <a:blip r:embed="rId2">
            <a:alphaModFix/>
          </a:blip>
          <a:srcRect b="3628"/>
          <a:stretch/>
        </p:blipFill>
        <p:spPr>
          <a:xfrm>
            <a:off x="-135565" y="0"/>
            <a:ext cx="9473610" cy="5135525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28"/>
          <p:cNvSpPr txBox="1">
            <a:spLocks noGrp="1"/>
          </p:cNvSpPr>
          <p:nvPr>
            <p:ph type="sldNum" idx="12"/>
          </p:nvPr>
        </p:nvSpPr>
        <p:spPr>
          <a:xfrm>
            <a:off x="8271815" y="4737981"/>
            <a:ext cx="540000" cy="1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42" name="Google Shape;242;p28"/>
          <p:cNvSpPr txBox="1">
            <a:spLocks noGrp="1"/>
          </p:cNvSpPr>
          <p:nvPr>
            <p:ph type="body" idx="1"/>
          </p:nvPr>
        </p:nvSpPr>
        <p:spPr>
          <a:xfrm rot="-5400002">
            <a:off x="4300355" y="4778822"/>
            <a:ext cx="54000" cy="5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9845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100"/>
              <a:buChar char="•"/>
              <a:defRPr/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9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800"/>
              <a:buNone/>
              <a:defRPr/>
            </a:lvl5pPr>
            <a:lvl6pPr marL="2743200" lvl="5" indent="-279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8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43" name="Google Shape;243;p28"/>
          <p:cNvSpPr/>
          <p:nvPr/>
        </p:nvSpPr>
        <p:spPr>
          <a:xfrm rot="10800000">
            <a:off x="3843669" y="0"/>
            <a:ext cx="5366784" cy="5143500"/>
          </a:xfrm>
          <a:custGeom>
            <a:avLst/>
            <a:gdLst/>
            <a:ahLst/>
            <a:cxnLst/>
            <a:rect l="l" t="t" r="r" b="b"/>
            <a:pathLst>
              <a:path w="8162911" h="6858000" extrusionOk="0">
                <a:moveTo>
                  <a:pt x="0" y="0"/>
                </a:moveTo>
                <a:lnTo>
                  <a:pt x="7083419" y="0"/>
                </a:lnTo>
                <a:lnTo>
                  <a:pt x="7085247" y="2571"/>
                </a:lnTo>
                <a:cubicBezTo>
                  <a:pt x="7765628" y="1009667"/>
                  <a:pt x="8162911" y="2223739"/>
                  <a:pt x="8162911" y="3530600"/>
                </a:cubicBezTo>
                <a:cubicBezTo>
                  <a:pt x="8162911" y="4728556"/>
                  <a:pt x="7829083" y="5848543"/>
                  <a:pt x="7249379" y="6802609"/>
                </a:cubicBezTo>
                <a:lnTo>
                  <a:pt x="721386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6E6E6E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" name="Google Shape;244;p28"/>
          <p:cNvSpPr txBox="1">
            <a:spLocks noGrp="1"/>
          </p:cNvSpPr>
          <p:nvPr>
            <p:ph type="body" idx="2"/>
          </p:nvPr>
        </p:nvSpPr>
        <p:spPr>
          <a:xfrm>
            <a:off x="5252401" y="2652380"/>
            <a:ext cx="3430190" cy="16811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9845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100"/>
              <a:buChar char="•"/>
              <a:defRPr/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9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800"/>
              <a:buNone/>
              <a:defRPr/>
            </a:lvl5pPr>
            <a:lvl6pPr marL="2743200" lvl="5" indent="-279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8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45" name="Google Shape;245;p28"/>
          <p:cNvSpPr txBox="1">
            <a:spLocks noGrp="1"/>
          </p:cNvSpPr>
          <p:nvPr>
            <p:ph type="body" idx="3"/>
          </p:nvPr>
        </p:nvSpPr>
        <p:spPr>
          <a:xfrm>
            <a:off x="5252401" y="1566530"/>
            <a:ext cx="3430190" cy="9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9845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100"/>
              <a:buChar char="•"/>
              <a:defRPr/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9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800"/>
              <a:buNone/>
              <a:defRPr/>
            </a:lvl5pPr>
            <a:lvl6pPr marL="2743200" lvl="5" indent="-279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8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46" name="Google Shape;246;p28"/>
          <p:cNvSpPr txBox="1">
            <a:spLocks noGrp="1"/>
          </p:cNvSpPr>
          <p:nvPr>
            <p:ph type="title"/>
          </p:nvPr>
        </p:nvSpPr>
        <p:spPr>
          <a:xfrm>
            <a:off x="5252401" y="217092"/>
            <a:ext cx="3203223" cy="189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pic>
        <p:nvPicPr>
          <p:cNvPr id="247" name="Google Shape;247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8127" y="4643620"/>
            <a:ext cx="2081988" cy="18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ontenu &amp; Visuel (disposition 2)">
  <p:cSld name="1_Contenu &amp; Visuel (disposition 2)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oogle Shape;25;p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999960" y="0"/>
            <a:ext cx="4144040" cy="5140541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Google Shape;26;p4"/>
          <p:cNvSpPr/>
          <p:nvPr/>
        </p:nvSpPr>
        <p:spPr>
          <a:xfrm>
            <a:off x="0" y="0"/>
            <a:ext cx="6212072" cy="5143500"/>
          </a:xfrm>
          <a:custGeom>
            <a:avLst/>
            <a:gdLst/>
            <a:ahLst/>
            <a:cxnLst/>
            <a:rect l="l" t="t" r="r" b="b"/>
            <a:pathLst>
              <a:path w="8162911" h="6858000" extrusionOk="0">
                <a:moveTo>
                  <a:pt x="0" y="0"/>
                </a:moveTo>
                <a:lnTo>
                  <a:pt x="7083419" y="0"/>
                </a:lnTo>
                <a:lnTo>
                  <a:pt x="7085247" y="2571"/>
                </a:lnTo>
                <a:cubicBezTo>
                  <a:pt x="7765628" y="1009667"/>
                  <a:pt x="8162911" y="2223739"/>
                  <a:pt x="8162911" y="3530600"/>
                </a:cubicBezTo>
                <a:cubicBezTo>
                  <a:pt x="8162911" y="4728556"/>
                  <a:pt x="7829083" y="5848543"/>
                  <a:pt x="7249379" y="6802609"/>
                </a:cubicBezTo>
                <a:lnTo>
                  <a:pt x="721386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4"/>
          <p:cNvSpPr txBox="1">
            <a:spLocks noGrp="1"/>
          </p:cNvSpPr>
          <p:nvPr>
            <p:ph type="title"/>
          </p:nvPr>
        </p:nvSpPr>
        <p:spPr>
          <a:xfrm>
            <a:off x="332185" y="250031"/>
            <a:ext cx="8479631" cy="6750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sldNum" idx="12"/>
          </p:nvPr>
        </p:nvSpPr>
        <p:spPr>
          <a:xfrm>
            <a:off x="8271815" y="4737981"/>
            <a:ext cx="540000" cy="1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body" idx="1"/>
          </p:nvPr>
        </p:nvSpPr>
        <p:spPr>
          <a:xfrm rot="-5400002">
            <a:off x="4300355" y="4778822"/>
            <a:ext cx="54000" cy="5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9845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100"/>
              <a:buChar char="•"/>
              <a:defRPr/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9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800"/>
              <a:buNone/>
              <a:defRPr/>
            </a:lvl5pPr>
            <a:lvl6pPr marL="2743200" lvl="5" indent="-279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8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body" idx="2"/>
          </p:nvPr>
        </p:nvSpPr>
        <p:spPr>
          <a:xfrm>
            <a:off x="332185" y="2724150"/>
            <a:ext cx="3430190" cy="16811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9845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100"/>
              <a:buChar char="•"/>
              <a:defRPr/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9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800"/>
              <a:buNone/>
              <a:defRPr/>
            </a:lvl5pPr>
            <a:lvl6pPr marL="2743200" lvl="5" indent="-279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8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body" idx="3"/>
          </p:nvPr>
        </p:nvSpPr>
        <p:spPr>
          <a:xfrm>
            <a:off x="332185" y="1638300"/>
            <a:ext cx="3430190" cy="9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9845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100"/>
              <a:buChar char="•"/>
              <a:defRPr/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9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800"/>
              <a:buNone/>
              <a:defRPr/>
            </a:lvl5pPr>
            <a:lvl6pPr marL="2743200" lvl="5" indent="-279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8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pic>
        <p:nvPicPr>
          <p:cNvPr id="32" name="Google Shape;32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8127" y="4643620"/>
            <a:ext cx="2081988" cy="18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SOMMAIRE COURT">
  <p:cSld name="4_SOMMAIRE COURT">
    <p:bg>
      <p:bgPr>
        <a:solidFill>
          <a:schemeClr val="lt1"/>
        </a:solid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399938"/>
            <a:ext cx="9144000" cy="29398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5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373979"/>
            <a:ext cx="9144000" cy="2939812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Google Shape;36;p5"/>
          <p:cNvSpPr txBox="1">
            <a:spLocks noGrp="1"/>
          </p:cNvSpPr>
          <p:nvPr>
            <p:ph type="body" idx="1"/>
          </p:nvPr>
        </p:nvSpPr>
        <p:spPr>
          <a:xfrm>
            <a:off x="1404695" y="923793"/>
            <a:ext cx="6285669" cy="4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3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9845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100"/>
              <a:buChar char="•"/>
              <a:defRPr/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9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800"/>
              <a:buNone/>
              <a:defRPr/>
            </a:lvl5pPr>
            <a:lvl6pPr marL="2743200" lvl="5" indent="-279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8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body" idx="2"/>
          </p:nvPr>
        </p:nvSpPr>
        <p:spPr>
          <a:xfrm>
            <a:off x="324301" y="923793"/>
            <a:ext cx="914822" cy="489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33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9845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100"/>
              <a:buChar char="•"/>
              <a:defRPr/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9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800"/>
              <a:buNone/>
              <a:defRPr/>
            </a:lvl5pPr>
            <a:lvl6pPr marL="2743200" lvl="5" indent="-279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8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body" idx="3"/>
          </p:nvPr>
        </p:nvSpPr>
        <p:spPr>
          <a:xfrm>
            <a:off x="1404695" y="1561468"/>
            <a:ext cx="6285669" cy="4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500"/>
              <a:buNone/>
              <a:defRPr sz="3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9845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100"/>
              <a:buChar char="•"/>
              <a:defRPr/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9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800"/>
              <a:buNone/>
              <a:defRPr/>
            </a:lvl5pPr>
            <a:lvl6pPr marL="2743200" lvl="5" indent="-279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8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body" idx="4"/>
          </p:nvPr>
        </p:nvSpPr>
        <p:spPr>
          <a:xfrm>
            <a:off x="324301" y="1561468"/>
            <a:ext cx="914822" cy="489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33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9845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100"/>
              <a:buChar char="•"/>
              <a:defRPr/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9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800"/>
              <a:buNone/>
              <a:defRPr/>
            </a:lvl5pPr>
            <a:lvl6pPr marL="2743200" lvl="5" indent="-279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8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body" idx="5"/>
          </p:nvPr>
        </p:nvSpPr>
        <p:spPr>
          <a:xfrm>
            <a:off x="1404695" y="2195244"/>
            <a:ext cx="6285669" cy="4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3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9845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100"/>
              <a:buChar char="•"/>
              <a:defRPr/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9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800"/>
              <a:buNone/>
              <a:defRPr/>
            </a:lvl5pPr>
            <a:lvl6pPr marL="2743200" lvl="5" indent="-279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8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5"/>
          <p:cNvSpPr txBox="1">
            <a:spLocks noGrp="1"/>
          </p:cNvSpPr>
          <p:nvPr>
            <p:ph type="body" idx="6"/>
          </p:nvPr>
        </p:nvSpPr>
        <p:spPr>
          <a:xfrm>
            <a:off x="324301" y="2195244"/>
            <a:ext cx="914822" cy="489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33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9845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100"/>
              <a:buChar char="•"/>
              <a:defRPr/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9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800"/>
              <a:buNone/>
              <a:defRPr/>
            </a:lvl5pPr>
            <a:lvl6pPr marL="2743200" lvl="5" indent="-279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8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5"/>
          <p:cNvSpPr txBox="1">
            <a:spLocks noGrp="1"/>
          </p:cNvSpPr>
          <p:nvPr>
            <p:ph type="body" idx="7"/>
          </p:nvPr>
        </p:nvSpPr>
        <p:spPr>
          <a:xfrm>
            <a:off x="1404695" y="2843885"/>
            <a:ext cx="6285669" cy="4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3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9845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100"/>
              <a:buChar char="•"/>
              <a:defRPr/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9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800"/>
              <a:buNone/>
              <a:defRPr/>
            </a:lvl5pPr>
            <a:lvl6pPr marL="2743200" lvl="5" indent="-279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8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43" name="Google Shape;43;p5"/>
          <p:cNvSpPr txBox="1">
            <a:spLocks noGrp="1"/>
          </p:cNvSpPr>
          <p:nvPr>
            <p:ph type="body" idx="8"/>
          </p:nvPr>
        </p:nvSpPr>
        <p:spPr>
          <a:xfrm>
            <a:off x="324301" y="2843885"/>
            <a:ext cx="914822" cy="489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33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9845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100"/>
              <a:buChar char="•"/>
              <a:defRPr/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9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800"/>
              <a:buNone/>
              <a:defRPr/>
            </a:lvl5pPr>
            <a:lvl6pPr marL="2743200" lvl="5" indent="-279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8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5"/>
          <p:cNvSpPr txBox="1">
            <a:spLocks noGrp="1"/>
          </p:cNvSpPr>
          <p:nvPr>
            <p:ph type="body" idx="9"/>
          </p:nvPr>
        </p:nvSpPr>
        <p:spPr>
          <a:xfrm>
            <a:off x="1404695" y="3488629"/>
            <a:ext cx="6285669" cy="4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500"/>
              <a:buNone/>
              <a:defRPr sz="3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9845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100"/>
              <a:buChar char="•"/>
              <a:defRPr/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9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800"/>
              <a:buNone/>
              <a:defRPr/>
            </a:lvl5pPr>
            <a:lvl6pPr marL="2743200" lvl="5" indent="-279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8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45" name="Google Shape;45;p5"/>
          <p:cNvSpPr txBox="1">
            <a:spLocks noGrp="1"/>
          </p:cNvSpPr>
          <p:nvPr>
            <p:ph type="body" idx="13"/>
          </p:nvPr>
        </p:nvSpPr>
        <p:spPr>
          <a:xfrm>
            <a:off x="324301" y="3488629"/>
            <a:ext cx="914822" cy="489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33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9845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100"/>
              <a:buChar char="•"/>
              <a:defRPr/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9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800"/>
              <a:buNone/>
              <a:defRPr/>
            </a:lvl5pPr>
            <a:lvl6pPr marL="2743200" lvl="5" indent="-279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8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pic>
        <p:nvPicPr>
          <p:cNvPr id="46" name="Google Shape;46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7101" y="4649400"/>
            <a:ext cx="2142242" cy="194400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47;p5"/>
          <p:cNvSpPr txBox="1">
            <a:spLocks noGrp="1"/>
          </p:cNvSpPr>
          <p:nvPr>
            <p:ph type="sldNum" idx="12"/>
          </p:nvPr>
        </p:nvSpPr>
        <p:spPr>
          <a:xfrm>
            <a:off x="8271815" y="4737981"/>
            <a:ext cx="540000" cy="1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UVERTURE 1">
  <p:cSld name="OUVERTURE 1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0" name="Google Shape;50;p6"/>
          <p:cNvSpPr txBox="1">
            <a:spLocks noGrp="1"/>
          </p:cNvSpPr>
          <p:nvPr>
            <p:ph type="ctrTitle"/>
          </p:nvPr>
        </p:nvSpPr>
        <p:spPr>
          <a:xfrm>
            <a:off x="332184" y="244364"/>
            <a:ext cx="8479631" cy="175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Font typeface="Century Gothic"/>
              <a:buNone/>
              <a:defRPr sz="6400" b="1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6"/>
          <p:cNvSpPr txBox="1">
            <a:spLocks noGrp="1"/>
          </p:cNvSpPr>
          <p:nvPr>
            <p:ph type="subTitle" idx="1"/>
          </p:nvPr>
        </p:nvSpPr>
        <p:spPr>
          <a:xfrm>
            <a:off x="332185" y="2099804"/>
            <a:ext cx="4510088" cy="10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Century Gothic"/>
              <a:buNone/>
              <a:defRPr sz="150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entury Gothic"/>
              <a:buNone/>
              <a:defRPr sz="1500"/>
            </a:lvl2pPr>
            <a:lvl3pPr lvl="2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Century Gothic"/>
              <a:buNone/>
              <a:defRPr sz="1200"/>
            </a:lvl4pPr>
            <a:lvl5pPr lvl="4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entury Gothic"/>
              <a:buNone/>
              <a:defRPr sz="1200"/>
            </a:lvl5pPr>
            <a:lvl6pPr lvl="5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pic>
        <p:nvPicPr>
          <p:cNvPr id="52" name="Google Shape;52;p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399938"/>
            <a:ext cx="9144000" cy="2939812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Google Shape;53;p6"/>
          <p:cNvSpPr txBox="1">
            <a:spLocks noGrp="1"/>
          </p:cNvSpPr>
          <p:nvPr>
            <p:ph type="body" idx="2"/>
          </p:nvPr>
        </p:nvSpPr>
        <p:spPr>
          <a:xfrm flipH="1">
            <a:off x="332183" y="3957905"/>
            <a:ext cx="3524815" cy="455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500"/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9845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100"/>
              <a:buChar char="•"/>
              <a:defRPr/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9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800"/>
              <a:buNone/>
              <a:defRPr/>
            </a:lvl5pPr>
            <a:lvl6pPr marL="2743200" lvl="5" indent="-279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8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54" name="Google Shape;54;p6"/>
          <p:cNvSpPr txBox="1">
            <a:spLocks noGrp="1"/>
          </p:cNvSpPr>
          <p:nvPr>
            <p:ph type="body" idx="3"/>
          </p:nvPr>
        </p:nvSpPr>
        <p:spPr>
          <a:xfrm flipH="1">
            <a:off x="332184" y="4413099"/>
            <a:ext cx="3524815" cy="455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500"/>
              <a:buNone/>
              <a:defRPr sz="1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9845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100"/>
              <a:buChar char="•"/>
              <a:defRPr/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9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800"/>
              <a:buNone/>
              <a:defRPr/>
            </a:lvl5pPr>
            <a:lvl6pPr marL="2743200" lvl="5" indent="-279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8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pic>
        <p:nvPicPr>
          <p:cNvPr id="55" name="Google Shape;55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57501" y="4457700"/>
            <a:ext cx="4253204" cy="386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OUVERTURE 2">
  <p:cSld name="1_OUVERTURE 2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Google Shape;57;p7"/>
          <p:cNvPicPr preferRelativeResize="0"/>
          <p:nvPr/>
        </p:nvPicPr>
        <p:blipFill rotWithShape="1">
          <a:blip r:embed="rId2">
            <a:alphaModFix/>
          </a:blip>
          <a:srcRect b="15301"/>
          <a:stretch/>
        </p:blipFill>
        <p:spPr>
          <a:xfrm>
            <a:off x="2968" y="0"/>
            <a:ext cx="9138062" cy="4356462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7"/>
          <p:cNvSpPr txBox="1">
            <a:spLocks noGrp="1"/>
          </p:cNvSpPr>
          <p:nvPr>
            <p:ph type="subTitle" idx="1"/>
          </p:nvPr>
        </p:nvSpPr>
        <p:spPr>
          <a:xfrm>
            <a:off x="332185" y="2099804"/>
            <a:ext cx="4510088" cy="10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Century Gothic"/>
              <a:buNone/>
              <a:defRPr sz="1500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entury Gothic"/>
              <a:buNone/>
              <a:defRPr sz="1500"/>
            </a:lvl2pPr>
            <a:lvl3pPr lvl="2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Century Gothic"/>
              <a:buNone/>
              <a:defRPr sz="1200"/>
            </a:lvl4pPr>
            <a:lvl5pPr lvl="4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entury Gothic"/>
              <a:buNone/>
              <a:defRPr sz="1200"/>
            </a:lvl5pPr>
            <a:lvl6pPr lvl="5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59" name="Google Shape;59;p7"/>
          <p:cNvSpPr/>
          <p:nvPr/>
        </p:nvSpPr>
        <p:spPr>
          <a:xfrm>
            <a:off x="0" y="1348022"/>
            <a:ext cx="9145359" cy="3120156"/>
          </a:xfrm>
          <a:custGeom>
            <a:avLst/>
            <a:gdLst/>
            <a:ahLst/>
            <a:cxnLst/>
            <a:rect l="l" t="t" r="r" b="b"/>
            <a:pathLst>
              <a:path w="12193812" h="4160208" extrusionOk="0">
                <a:moveTo>
                  <a:pt x="12193812" y="0"/>
                </a:moveTo>
                <a:lnTo>
                  <a:pt x="12193811" y="4160208"/>
                </a:lnTo>
                <a:lnTo>
                  <a:pt x="12193200" y="4160208"/>
                </a:lnTo>
                <a:lnTo>
                  <a:pt x="12193200" y="4158672"/>
                </a:lnTo>
                <a:lnTo>
                  <a:pt x="0" y="4158672"/>
                </a:lnTo>
                <a:lnTo>
                  <a:pt x="0" y="2197553"/>
                </a:lnTo>
                <a:lnTo>
                  <a:pt x="180736" y="2381559"/>
                </a:lnTo>
                <a:cubicBezTo>
                  <a:pt x="1432999" y="3566366"/>
                  <a:pt x="3176266" y="4001046"/>
                  <a:pt x="5003314" y="3756510"/>
                </a:cubicBezTo>
                <a:cubicBezTo>
                  <a:pt x="6960867" y="3494511"/>
                  <a:pt x="9716336" y="2243012"/>
                  <a:pt x="11789270" y="380139"/>
                </a:cubicBezTo>
                <a:lnTo>
                  <a:pt x="1219381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0" name="Google Shape;60;p7"/>
          <p:cNvSpPr txBox="1">
            <a:spLocks noGrp="1"/>
          </p:cNvSpPr>
          <p:nvPr>
            <p:ph type="ctrTitle"/>
          </p:nvPr>
        </p:nvSpPr>
        <p:spPr>
          <a:xfrm>
            <a:off x="332184" y="244364"/>
            <a:ext cx="8479631" cy="175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Font typeface="Century Gothic"/>
              <a:buNone/>
              <a:defRPr sz="6400" b="1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7"/>
          <p:cNvSpPr/>
          <p:nvPr/>
        </p:nvSpPr>
        <p:spPr>
          <a:xfrm>
            <a:off x="249965" y="4675582"/>
            <a:ext cx="1089589" cy="251399"/>
          </a:xfrm>
          <a:prstGeom prst="rect">
            <a:avLst/>
          </a:prstGeom>
          <a:solidFill>
            <a:schemeClr val="lt2"/>
          </a:solidFill>
          <a:ln w="254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7"/>
          <p:cNvSpPr txBox="1">
            <a:spLocks noGrp="1"/>
          </p:cNvSpPr>
          <p:nvPr>
            <p:ph type="body" idx="2"/>
          </p:nvPr>
        </p:nvSpPr>
        <p:spPr>
          <a:xfrm flipH="1">
            <a:off x="332183" y="3957905"/>
            <a:ext cx="3524815" cy="455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500"/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9845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100"/>
              <a:buChar char="•"/>
              <a:defRPr/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9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800"/>
              <a:buNone/>
              <a:defRPr/>
            </a:lvl5pPr>
            <a:lvl6pPr marL="2743200" lvl="5" indent="-279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8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63" name="Google Shape;63;p7"/>
          <p:cNvSpPr txBox="1">
            <a:spLocks noGrp="1"/>
          </p:cNvSpPr>
          <p:nvPr>
            <p:ph type="body" idx="3"/>
          </p:nvPr>
        </p:nvSpPr>
        <p:spPr>
          <a:xfrm flipH="1">
            <a:off x="332184" y="4413099"/>
            <a:ext cx="3524815" cy="455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500"/>
              <a:buNone/>
              <a:defRPr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9845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100"/>
              <a:buChar char="•"/>
              <a:defRPr/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9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800"/>
              <a:buNone/>
              <a:defRPr/>
            </a:lvl5pPr>
            <a:lvl6pPr marL="2743200" lvl="5" indent="-279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8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pic>
        <p:nvPicPr>
          <p:cNvPr id="64" name="Google Shape;64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58636" y="4457041"/>
            <a:ext cx="4254730" cy="386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OUVERTURE 2">
  <p:cSld name="2_OUVERTURE 2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Google Shape;66;p8"/>
          <p:cNvPicPr preferRelativeResize="0"/>
          <p:nvPr/>
        </p:nvPicPr>
        <p:blipFill rotWithShape="1">
          <a:blip r:embed="rId2">
            <a:alphaModFix/>
          </a:blip>
          <a:srcRect t="27583" r="6072" b="24694"/>
          <a:stretch/>
        </p:blipFill>
        <p:spPr>
          <a:xfrm>
            <a:off x="7570" y="-6724"/>
            <a:ext cx="9131114" cy="4312910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8"/>
          <p:cNvSpPr txBox="1">
            <a:spLocks noGrp="1"/>
          </p:cNvSpPr>
          <p:nvPr>
            <p:ph type="subTitle" idx="1"/>
          </p:nvPr>
        </p:nvSpPr>
        <p:spPr>
          <a:xfrm>
            <a:off x="332185" y="2099804"/>
            <a:ext cx="4510088" cy="10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Century Gothic"/>
              <a:buNone/>
              <a:defRPr sz="1500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entury Gothic"/>
              <a:buNone/>
              <a:defRPr sz="1500"/>
            </a:lvl2pPr>
            <a:lvl3pPr lvl="2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Century Gothic"/>
              <a:buNone/>
              <a:defRPr sz="1200"/>
            </a:lvl4pPr>
            <a:lvl5pPr lvl="4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entury Gothic"/>
              <a:buNone/>
              <a:defRPr sz="1200"/>
            </a:lvl5pPr>
            <a:lvl6pPr lvl="5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68" name="Google Shape;68;p8"/>
          <p:cNvSpPr/>
          <p:nvPr/>
        </p:nvSpPr>
        <p:spPr>
          <a:xfrm>
            <a:off x="0" y="1348022"/>
            <a:ext cx="9145359" cy="3120156"/>
          </a:xfrm>
          <a:custGeom>
            <a:avLst/>
            <a:gdLst/>
            <a:ahLst/>
            <a:cxnLst/>
            <a:rect l="l" t="t" r="r" b="b"/>
            <a:pathLst>
              <a:path w="12193812" h="4160208" extrusionOk="0">
                <a:moveTo>
                  <a:pt x="12193812" y="0"/>
                </a:moveTo>
                <a:lnTo>
                  <a:pt x="12193811" y="4160208"/>
                </a:lnTo>
                <a:lnTo>
                  <a:pt x="12193200" y="4160208"/>
                </a:lnTo>
                <a:lnTo>
                  <a:pt x="12193200" y="4158672"/>
                </a:lnTo>
                <a:lnTo>
                  <a:pt x="0" y="4158672"/>
                </a:lnTo>
                <a:lnTo>
                  <a:pt x="0" y="2197553"/>
                </a:lnTo>
                <a:lnTo>
                  <a:pt x="180736" y="2381559"/>
                </a:lnTo>
                <a:cubicBezTo>
                  <a:pt x="1432999" y="3566366"/>
                  <a:pt x="3176266" y="4001046"/>
                  <a:pt x="5003314" y="3756510"/>
                </a:cubicBezTo>
                <a:cubicBezTo>
                  <a:pt x="6960867" y="3494511"/>
                  <a:pt x="9716336" y="2243012"/>
                  <a:pt x="11789270" y="380139"/>
                </a:cubicBezTo>
                <a:lnTo>
                  <a:pt x="1219381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9" name="Google Shape;69;p8"/>
          <p:cNvSpPr txBox="1">
            <a:spLocks noGrp="1"/>
          </p:cNvSpPr>
          <p:nvPr>
            <p:ph type="ctrTitle"/>
          </p:nvPr>
        </p:nvSpPr>
        <p:spPr>
          <a:xfrm>
            <a:off x="332184" y="244364"/>
            <a:ext cx="8479631" cy="175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Font typeface="Century Gothic"/>
              <a:buNone/>
              <a:defRPr sz="6400" b="1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8"/>
          <p:cNvSpPr/>
          <p:nvPr/>
        </p:nvSpPr>
        <p:spPr>
          <a:xfrm>
            <a:off x="314136" y="4553916"/>
            <a:ext cx="1201842" cy="427158"/>
          </a:xfrm>
          <a:prstGeom prst="rect">
            <a:avLst/>
          </a:prstGeom>
          <a:solidFill>
            <a:schemeClr val="lt2"/>
          </a:solidFill>
          <a:ln w="254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" name="Google Shape;71;p8"/>
          <p:cNvSpPr txBox="1">
            <a:spLocks noGrp="1"/>
          </p:cNvSpPr>
          <p:nvPr>
            <p:ph type="body" idx="2"/>
          </p:nvPr>
        </p:nvSpPr>
        <p:spPr>
          <a:xfrm flipH="1">
            <a:off x="332183" y="3957905"/>
            <a:ext cx="3524815" cy="455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500"/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9845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100"/>
              <a:buChar char="•"/>
              <a:defRPr/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9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800"/>
              <a:buNone/>
              <a:defRPr/>
            </a:lvl5pPr>
            <a:lvl6pPr marL="2743200" lvl="5" indent="-279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8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72" name="Google Shape;72;p8"/>
          <p:cNvSpPr txBox="1">
            <a:spLocks noGrp="1"/>
          </p:cNvSpPr>
          <p:nvPr>
            <p:ph type="body" idx="3"/>
          </p:nvPr>
        </p:nvSpPr>
        <p:spPr>
          <a:xfrm flipH="1">
            <a:off x="332184" y="4413099"/>
            <a:ext cx="3524815" cy="455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500"/>
              <a:buNone/>
              <a:defRPr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9845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100"/>
              <a:buChar char="•"/>
              <a:defRPr/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9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800"/>
              <a:buNone/>
              <a:defRPr/>
            </a:lvl5pPr>
            <a:lvl6pPr marL="2743200" lvl="5" indent="-279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8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pic>
        <p:nvPicPr>
          <p:cNvPr id="73" name="Google Shape;73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58636" y="4457041"/>
            <a:ext cx="4254730" cy="386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OUVERTURE 2">
  <p:cSld name="2_OUVERTURE 2 2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9"/>
          <p:cNvPicPr preferRelativeResize="0"/>
          <p:nvPr/>
        </p:nvPicPr>
        <p:blipFill rotWithShape="1">
          <a:blip r:embed="rId2">
            <a:alphaModFix/>
          </a:blip>
          <a:srcRect t="26342" r="11715" b="12158"/>
          <a:stretch/>
        </p:blipFill>
        <p:spPr>
          <a:xfrm>
            <a:off x="-1360" y="-1"/>
            <a:ext cx="9145360" cy="4234417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9"/>
          <p:cNvSpPr txBox="1">
            <a:spLocks noGrp="1"/>
          </p:cNvSpPr>
          <p:nvPr>
            <p:ph type="subTitle" idx="1"/>
          </p:nvPr>
        </p:nvSpPr>
        <p:spPr>
          <a:xfrm>
            <a:off x="332185" y="2099804"/>
            <a:ext cx="4510088" cy="10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Century Gothic"/>
              <a:buNone/>
              <a:defRPr sz="1500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entury Gothic"/>
              <a:buNone/>
              <a:defRPr sz="1500"/>
            </a:lvl2pPr>
            <a:lvl3pPr lvl="2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Century Gothic"/>
              <a:buNone/>
              <a:defRPr sz="1200"/>
            </a:lvl4pPr>
            <a:lvl5pPr lvl="4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entury Gothic"/>
              <a:buNone/>
              <a:defRPr sz="1200"/>
            </a:lvl5pPr>
            <a:lvl6pPr lvl="5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77" name="Google Shape;77;p9"/>
          <p:cNvSpPr/>
          <p:nvPr/>
        </p:nvSpPr>
        <p:spPr>
          <a:xfrm>
            <a:off x="0" y="1348022"/>
            <a:ext cx="9145359" cy="3120156"/>
          </a:xfrm>
          <a:custGeom>
            <a:avLst/>
            <a:gdLst/>
            <a:ahLst/>
            <a:cxnLst/>
            <a:rect l="l" t="t" r="r" b="b"/>
            <a:pathLst>
              <a:path w="12193812" h="4160208" extrusionOk="0">
                <a:moveTo>
                  <a:pt x="12193812" y="0"/>
                </a:moveTo>
                <a:lnTo>
                  <a:pt x="12193811" y="4160208"/>
                </a:lnTo>
                <a:lnTo>
                  <a:pt x="12193200" y="4160208"/>
                </a:lnTo>
                <a:lnTo>
                  <a:pt x="12193200" y="4158672"/>
                </a:lnTo>
                <a:lnTo>
                  <a:pt x="0" y="4158672"/>
                </a:lnTo>
                <a:lnTo>
                  <a:pt x="0" y="2197553"/>
                </a:lnTo>
                <a:lnTo>
                  <a:pt x="180736" y="2381559"/>
                </a:lnTo>
                <a:cubicBezTo>
                  <a:pt x="1432999" y="3566366"/>
                  <a:pt x="3176266" y="4001046"/>
                  <a:pt x="5003314" y="3756510"/>
                </a:cubicBezTo>
                <a:cubicBezTo>
                  <a:pt x="6960867" y="3494511"/>
                  <a:pt x="9716336" y="2243012"/>
                  <a:pt x="11789270" y="380139"/>
                </a:cubicBezTo>
                <a:lnTo>
                  <a:pt x="1219381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8" name="Google Shape;78;p9"/>
          <p:cNvSpPr txBox="1">
            <a:spLocks noGrp="1"/>
          </p:cNvSpPr>
          <p:nvPr>
            <p:ph type="ctrTitle"/>
          </p:nvPr>
        </p:nvSpPr>
        <p:spPr>
          <a:xfrm>
            <a:off x="332184" y="244364"/>
            <a:ext cx="8479631" cy="175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Font typeface="Century Gothic"/>
              <a:buNone/>
              <a:defRPr sz="6400" b="1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9"/>
          <p:cNvSpPr/>
          <p:nvPr/>
        </p:nvSpPr>
        <p:spPr>
          <a:xfrm>
            <a:off x="332184" y="4553916"/>
            <a:ext cx="1274032" cy="427158"/>
          </a:xfrm>
          <a:prstGeom prst="rect">
            <a:avLst/>
          </a:prstGeom>
          <a:solidFill>
            <a:schemeClr val="lt2"/>
          </a:solidFill>
          <a:ln w="254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" name="Google Shape;80;p9"/>
          <p:cNvSpPr txBox="1">
            <a:spLocks noGrp="1"/>
          </p:cNvSpPr>
          <p:nvPr>
            <p:ph type="body" idx="2"/>
          </p:nvPr>
        </p:nvSpPr>
        <p:spPr>
          <a:xfrm flipH="1">
            <a:off x="332183" y="3957905"/>
            <a:ext cx="3524815" cy="455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500"/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9845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100"/>
              <a:buChar char="•"/>
              <a:defRPr/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9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800"/>
              <a:buNone/>
              <a:defRPr/>
            </a:lvl5pPr>
            <a:lvl6pPr marL="2743200" lvl="5" indent="-279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8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9"/>
          <p:cNvSpPr txBox="1">
            <a:spLocks noGrp="1"/>
          </p:cNvSpPr>
          <p:nvPr>
            <p:ph type="body" idx="3"/>
          </p:nvPr>
        </p:nvSpPr>
        <p:spPr>
          <a:xfrm flipH="1">
            <a:off x="332184" y="4413099"/>
            <a:ext cx="3524815" cy="455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500"/>
              <a:buNone/>
              <a:defRPr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9845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100"/>
              <a:buChar char="•"/>
              <a:defRPr/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9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800"/>
              <a:buNone/>
              <a:defRPr/>
            </a:lvl5pPr>
            <a:lvl6pPr marL="2743200" lvl="5" indent="-279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8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pic>
        <p:nvPicPr>
          <p:cNvPr id="82" name="Google Shape;82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58636" y="4457041"/>
            <a:ext cx="4254730" cy="386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MMAIRE COURT">
  <p:cSld name="SOMMAIRE COURT">
    <p:bg>
      <p:bgPr>
        <a:solidFill>
          <a:schemeClr val="accent1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399938"/>
            <a:ext cx="9144000" cy="2939812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0"/>
          <p:cNvSpPr txBox="1">
            <a:spLocks noGrp="1"/>
          </p:cNvSpPr>
          <p:nvPr>
            <p:ph type="sldNum" idx="12"/>
          </p:nvPr>
        </p:nvSpPr>
        <p:spPr>
          <a:xfrm>
            <a:off x="8271815" y="4737981"/>
            <a:ext cx="540000" cy="1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86" name="Google Shape;86;p10"/>
          <p:cNvSpPr txBox="1">
            <a:spLocks noGrp="1"/>
          </p:cNvSpPr>
          <p:nvPr>
            <p:ph type="body" idx="1"/>
          </p:nvPr>
        </p:nvSpPr>
        <p:spPr>
          <a:xfrm>
            <a:off x="1404695" y="923793"/>
            <a:ext cx="6285669" cy="4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3000" b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9845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100"/>
              <a:buChar char="•"/>
              <a:defRPr/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9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800"/>
              <a:buNone/>
              <a:defRPr/>
            </a:lvl5pPr>
            <a:lvl6pPr marL="2743200" lvl="5" indent="-279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8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7" name="Google Shape;87;p10"/>
          <p:cNvSpPr txBox="1">
            <a:spLocks noGrp="1"/>
          </p:cNvSpPr>
          <p:nvPr>
            <p:ph type="body" idx="2"/>
          </p:nvPr>
        </p:nvSpPr>
        <p:spPr>
          <a:xfrm>
            <a:off x="324301" y="923793"/>
            <a:ext cx="914822" cy="489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3300" b="0" i="0" u="none" strike="noStrike" cap="none">
                <a:solidFill>
                  <a:srgbClr val="E6E2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9845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100"/>
              <a:buChar char="•"/>
              <a:defRPr/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9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800"/>
              <a:buNone/>
              <a:defRPr/>
            </a:lvl5pPr>
            <a:lvl6pPr marL="2743200" lvl="5" indent="-279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8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8" name="Google Shape;88;p10"/>
          <p:cNvSpPr txBox="1">
            <a:spLocks noGrp="1"/>
          </p:cNvSpPr>
          <p:nvPr>
            <p:ph type="body" idx="3"/>
          </p:nvPr>
        </p:nvSpPr>
        <p:spPr>
          <a:xfrm>
            <a:off x="1404695" y="1561468"/>
            <a:ext cx="6285669" cy="4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500"/>
              <a:buNone/>
              <a:defRPr sz="3000" b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9845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100"/>
              <a:buChar char="•"/>
              <a:defRPr/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9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800"/>
              <a:buNone/>
              <a:defRPr/>
            </a:lvl5pPr>
            <a:lvl6pPr marL="2743200" lvl="5" indent="-279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8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9" name="Google Shape;89;p10"/>
          <p:cNvSpPr txBox="1">
            <a:spLocks noGrp="1"/>
          </p:cNvSpPr>
          <p:nvPr>
            <p:ph type="body" idx="4"/>
          </p:nvPr>
        </p:nvSpPr>
        <p:spPr>
          <a:xfrm>
            <a:off x="324301" y="1561468"/>
            <a:ext cx="914822" cy="489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3300" b="0" i="0" u="none" strike="noStrike" cap="none">
                <a:solidFill>
                  <a:srgbClr val="E6E2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9845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100"/>
              <a:buChar char="•"/>
              <a:defRPr/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9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800"/>
              <a:buNone/>
              <a:defRPr/>
            </a:lvl5pPr>
            <a:lvl6pPr marL="2743200" lvl="5" indent="-279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8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90" name="Google Shape;90;p10"/>
          <p:cNvSpPr txBox="1">
            <a:spLocks noGrp="1"/>
          </p:cNvSpPr>
          <p:nvPr>
            <p:ph type="body" idx="5"/>
          </p:nvPr>
        </p:nvSpPr>
        <p:spPr>
          <a:xfrm>
            <a:off x="1404695" y="2195244"/>
            <a:ext cx="6285669" cy="4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3000" b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9845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100"/>
              <a:buChar char="•"/>
              <a:defRPr/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9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800"/>
              <a:buNone/>
              <a:defRPr/>
            </a:lvl5pPr>
            <a:lvl6pPr marL="2743200" lvl="5" indent="-279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8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91" name="Google Shape;91;p10"/>
          <p:cNvSpPr txBox="1">
            <a:spLocks noGrp="1"/>
          </p:cNvSpPr>
          <p:nvPr>
            <p:ph type="body" idx="6"/>
          </p:nvPr>
        </p:nvSpPr>
        <p:spPr>
          <a:xfrm>
            <a:off x="324301" y="2195244"/>
            <a:ext cx="914822" cy="489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3300" b="0" i="0" u="none" strike="noStrike" cap="none">
                <a:solidFill>
                  <a:srgbClr val="E6E2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9845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100"/>
              <a:buChar char="•"/>
              <a:defRPr/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9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800"/>
              <a:buNone/>
              <a:defRPr/>
            </a:lvl5pPr>
            <a:lvl6pPr marL="2743200" lvl="5" indent="-279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8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92" name="Google Shape;92;p10"/>
          <p:cNvSpPr txBox="1">
            <a:spLocks noGrp="1"/>
          </p:cNvSpPr>
          <p:nvPr>
            <p:ph type="body" idx="7"/>
          </p:nvPr>
        </p:nvSpPr>
        <p:spPr>
          <a:xfrm>
            <a:off x="1404695" y="2843885"/>
            <a:ext cx="6285669" cy="4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3000" b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9845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100"/>
              <a:buChar char="•"/>
              <a:defRPr/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9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800"/>
              <a:buNone/>
              <a:defRPr/>
            </a:lvl5pPr>
            <a:lvl6pPr marL="2743200" lvl="5" indent="-279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8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93" name="Google Shape;93;p10"/>
          <p:cNvSpPr txBox="1">
            <a:spLocks noGrp="1"/>
          </p:cNvSpPr>
          <p:nvPr>
            <p:ph type="body" idx="8"/>
          </p:nvPr>
        </p:nvSpPr>
        <p:spPr>
          <a:xfrm>
            <a:off x="324301" y="2843885"/>
            <a:ext cx="914822" cy="489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3300" b="0" i="0" u="none" strike="noStrike" cap="none">
                <a:solidFill>
                  <a:srgbClr val="E6E2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9845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100"/>
              <a:buChar char="•"/>
              <a:defRPr/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9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800"/>
              <a:buNone/>
              <a:defRPr/>
            </a:lvl5pPr>
            <a:lvl6pPr marL="2743200" lvl="5" indent="-279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8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94" name="Google Shape;94;p10"/>
          <p:cNvSpPr txBox="1">
            <a:spLocks noGrp="1"/>
          </p:cNvSpPr>
          <p:nvPr>
            <p:ph type="body" idx="9"/>
          </p:nvPr>
        </p:nvSpPr>
        <p:spPr>
          <a:xfrm>
            <a:off x="1404695" y="3488629"/>
            <a:ext cx="6285669" cy="4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500"/>
              <a:buNone/>
              <a:defRPr sz="3000" b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9845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100"/>
              <a:buChar char="•"/>
              <a:defRPr/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9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800"/>
              <a:buNone/>
              <a:defRPr/>
            </a:lvl5pPr>
            <a:lvl6pPr marL="2743200" lvl="5" indent="-279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8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95" name="Google Shape;95;p10"/>
          <p:cNvSpPr txBox="1">
            <a:spLocks noGrp="1"/>
          </p:cNvSpPr>
          <p:nvPr>
            <p:ph type="body" idx="13"/>
          </p:nvPr>
        </p:nvSpPr>
        <p:spPr>
          <a:xfrm>
            <a:off x="324301" y="3488629"/>
            <a:ext cx="914822" cy="489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3300" b="0" i="0" u="none" strike="noStrike" cap="none">
                <a:solidFill>
                  <a:srgbClr val="E6E2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9845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100"/>
              <a:buChar char="•"/>
              <a:defRPr/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9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800"/>
              <a:buNone/>
              <a:defRPr/>
            </a:lvl5pPr>
            <a:lvl6pPr marL="2743200" lvl="5" indent="-279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8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pic>
        <p:nvPicPr>
          <p:cNvPr id="96" name="Google Shape;96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8127" y="4643620"/>
            <a:ext cx="2081988" cy="18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32185" y="250031"/>
            <a:ext cx="8479631" cy="6750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Century Gothic"/>
              <a:buNone/>
              <a:defRPr sz="23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32185" y="1383506"/>
            <a:ext cx="3969544" cy="3078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Century Gothic"/>
              <a:buNone/>
              <a:defRPr sz="15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entury Gothic"/>
              <a:buNone/>
              <a:defRPr sz="11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Century Gothic"/>
              <a:buNone/>
              <a:defRPr sz="9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Century Gothic"/>
              <a:buNone/>
              <a:defRPr sz="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2794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ftr" idx="11"/>
          </p:nvPr>
        </p:nvSpPr>
        <p:spPr>
          <a:xfrm>
            <a:off x="1513940" y="4737981"/>
            <a:ext cx="2787789" cy="1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sldNum" idx="12"/>
          </p:nvPr>
        </p:nvSpPr>
        <p:spPr>
          <a:xfrm>
            <a:off x="8271815" y="4737981"/>
            <a:ext cx="540000" cy="1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https://lh7-rt.googleusercontent.com/docsz/AD_4nXeJdt5ZyiWQpBzb0AM0z9gk-vv1_nMp_VognS7PDQuIMO81RQp1EnqOzw5rzeGacAPE7sA3RQWMhYmV3t_D6uqCC-oGNJKuVuYMskMYRhJgKDMkugpfeiFBwhIIqkIIrZvcDGTKQg?key=qjncpalW9YHz6mr25xAsgQ" TargetMode="Externa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29"/>
          <p:cNvSpPr txBox="1">
            <a:spLocks noGrp="1"/>
          </p:cNvSpPr>
          <p:nvPr>
            <p:ph type="ctrTitle"/>
          </p:nvPr>
        </p:nvSpPr>
        <p:spPr>
          <a:xfrm>
            <a:off x="249924" y="328067"/>
            <a:ext cx="6517640" cy="1350335"/>
          </a:xfrm>
          <a:prstGeom prst="rect">
            <a:avLst/>
          </a:prstGeom>
          <a:noFill/>
          <a:ln>
            <a:noFill/>
          </a:ln>
          <a:effectLst>
            <a:outerShdw blurRad="28575" dist="1905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0" tIns="0" rIns="0" bIns="0" anchor="b" anchorCtr="0">
            <a:noAutofit/>
          </a:bodyPr>
          <a:lstStyle/>
          <a:p>
            <a:pPr lvl="0">
              <a:buSzPct val="228571"/>
            </a:pPr>
            <a:r>
              <a:rPr lang="en-GB" sz="2400" dirty="0"/>
              <a:t>When Satellites Speak Loudly: </a:t>
            </a:r>
            <a:br>
              <a:rPr lang="en-GB" sz="2400" dirty="0"/>
            </a:br>
            <a:br>
              <a:rPr lang="en-GB" sz="2400" dirty="0"/>
            </a:br>
            <a:r>
              <a:rPr lang="en-GB" sz="2400" dirty="0"/>
              <a:t>Polarized Starlink Emission Below 100 MHz Seen by </a:t>
            </a:r>
            <a:r>
              <a:rPr lang="en-GB" sz="2400" dirty="0" err="1"/>
              <a:t>NenuFAR</a:t>
            </a:r>
            <a:endParaRPr sz="2400" dirty="0"/>
          </a:p>
        </p:txBody>
      </p:sp>
      <p:sp>
        <p:nvSpPr>
          <p:cNvPr id="253" name="Google Shape;253;p29"/>
          <p:cNvSpPr txBox="1">
            <a:spLocks noGrp="1"/>
          </p:cNvSpPr>
          <p:nvPr>
            <p:ph type="subTitle" idx="1"/>
          </p:nvPr>
        </p:nvSpPr>
        <p:spPr>
          <a:xfrm>
            <a:off x="249924" y="2194583"/>
            <a:ext cx="5340125" cy="142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342900" lvl="0" indent="-1651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Century Gothic"/>
              <a:buNone/>
            </a:pPr>
            <a:r>
              <a:rPr lang="en-GB" sz="2100" dirty="0"/>
              <a:t>X. Zhang + the </a:t>
            </a:r>
            <a:r>
              <a:rPr lang="en-GB" sz="2100" dirty="0" err="1"/>
              <a:t>NenuFAR</a:t>
            </a:r>
            <a:r>
              <a:rPr lang="en-GB" sz="2100" dirty="0"/>
              <a:t> team</a:t>
            </a:r>
            <a:endParaRPr sz="2100" dirty="0"/>
          </a:p>
          <a:p>
            <a:pPr marL="342900" lvl="0" indent="-1651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Century Gothic"/>
              <a:buNone/>
            </a:pPr>
            <a:endParaRPr sz="2100" dirty="0"/>
          </a:p>
          <a:p>
            <a:pPr marL="342900" lvl="0" indent="-1651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Century Gothic"/>
              <a:buNone/>
            </a:pPr>
            <a:r>
              <a:rPr lang="en-GB" sz="2100" dirty="0"/>
              <a:t>LIRA-CNRS, Observatoire de Paris</a:t>
            </a:r>
            <a:endParaRPr sz="2100" dirty="0"/>
          </a:p>
        </p:txBody>
      </p:sp>
      <p:sp>
        <p:nvSpPr>
          <p:cNvPr id="254" name="Google Shape;254;p29"/>
          <p:cNvSpPr txBox="1">
            <a:spLocks noGrp="1"/>
          </p:cNvSpPr>
          <p:nvPr>
            <p:ph type="body" idx="2"/>
          </p:nvPr>
        </p:nvSpPr>
        <p:spPr>
          <a:xfrm flipH="1">
            <a:off x="0" y="4214693"/>
            <a:ext cx="3524815" cy="9288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342900" lvl="0" indent="-165100"/>
            <a:r>
              <a:rPr lang="en-US" sz="1500" b="1" dirty="0"/>
              <a:t>LOFAR family meeting</a:t>
            </a:r>
          </a:p>
          <a:p>
            <a:pPr marL="342900" lvl="0" indent="-165100"/>
            <a:r>
              <a:rPr lang="en-GB" sz="1500" b="1" dirty="0"/>
              <a:t>Paris | 2025-09-25</a:t>
            </a:r>
            <a:endParaRPr dirty="0"/>
          </a:p>
        </p:txBody>
      </p:sp>
      <p:pic>
        <p:nvPicPr>
          <p:cNvPr id="255" name="Google Shape;255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34485" y="3584682"/>
            <a:ext cx="1921918" cy="855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715DCAB-247F-2B85-D5E0-FBE085BAAB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9126" y="2873629"/>
            <a:ext cx="1617277" cy="71105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029F135-142B-2317-3C3A-367E0F40BA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96763" y="3606243"/>
            <a:ext cx="770801" cy="77080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47"/>
          <p:cNvSpPr txBox="1">
            <a:spLocks noGrp="1"/>
          </p:cNvSpPr>
          <p:nvPr>
            <p:ph type="title"/>
          </p:nvPr>
        </p:nvSpPr>
        <p:spPr>
          <a:xfrm>
            <a:off x="332185" y="250031"/>
            <a:ext cx="8479500" cy="4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</a:pPr>
            <a:r>
              <a:rPr lang="en-GB"/>
              <a:t>What are these bursts?</a:t>
            </a:r>
            <a:endParaRPr/>
          </a:p>
        </p:txBody>
      </p:sp>
      <p:sp>
        <p:nvSpPr>
          <p:cNvPr id="351" name="Google Shape;351;p47"/>
          <p:cNvSpPr txBox="1">
            <a:spLocks noGrp="1"/>
          </p:cNvSpPr>
          <p:nvPr>
            <p:ph type="body" idx="1"/>
          </p:nvPr>
        </p:nvSpPr>
        <p:spPr>
          <a:xfrm>
            <a:off x="215580" y="1383500"/>
            <a:ext cx="3723000" cy="307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</a:pPr>
            <a:r>
              <a:rPr lang="en-GB" dirty="0"/>
              <a:t>Making 1 sec Stokes V images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</a:pPr>
            <a:r>
              <a:rPr lang="en-GB" dirty="0"/>
              <a:t>Using TLE to predict satellite locations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</a:pPr>
            <a:r>
              <a:rPr lang="en-GB" dirty="0"/>
              <a:t>Finding the baddies</a:t>
            </a:r>
            <a:endParaRPr dirty="0"/>
          </a:p>
        </p:txBody>
      </p:sp>
      <p:pic>
        <p:nvPicPr>
          <p:cNvPr id="352" name="Google Shape;352;p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07545" y="232451"/>
            <a:ext cx="5368032" cy="46785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48"/>
          <p:cNvSpPr txBox="1">
            <a:spLocks noGrp="1"/>
          </p:cNvSpPr>
          <p:nvPr>
            <p:ph type="title"/>
          </p:nvPr>
        </p:nvSpPr>
        <p:spPr>
          <a:xfrm>
            <a:off x="332185" y="250031"/>
            <a:ext cx="8479500" cy="4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</a:pPr>
            <a:r>
              <a:rPr lang="en-GB"/>
              <a:t>Starlink campaign with NenuFAR</a:t>
            </a:r>
            <a:endParaRPr/>
          </a:p>
        </p:txBody>
      </p:sp>
      <p:sp>
        <p:nvSpPr>
          <p:cNvPr id="358" name="Google Shape;358;p48"/>
          <p:cNvSpPr txBox="1">
            <a:spLocks noGrp="1"/>
          </p:cNvSpPr>
          <p:nvPr>
            <p:ph type="body" idx="1"/>
          </p:nvPr>
        </p:nvSpPr>
        <p:spPr>
          <a:xfrm>
            <a:off x="211963" y="1032300"/>
            <a:ext cx="4430700" cy="307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</a:pPr>
            <a:r>
              <a:rPr lang="en-GB" sz="1800"/>
              <a:t>40-hour observation during June-July 2024</a:t>
            </a:r>
            <a:endParaRPr sz="1800"/>
          </a:p>
        </p:txBody>
      </p:sp>
      <p:pic>
        <p:nvPicPr>
          <p:cNvPr id="359" name="Google Shape;359;p4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42675" y="1250225"/>
            <a:ext cx="4430575" cy="3612177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p4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1963" y="1896400"/>
            <a:ext cx="4269313" cy="23198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49"/>
          <p:cNvSpPr txBox="1">
            <a:spLocks noGrp="1"/>
          </p:cNvSpPr>
          <p:nvPr>
            <p:ph type="title"/>
          </p:nvPr>
        </p:nvSpPr>
        <p:spPr>
          <a:xfrm>
            <a:off x="332185" y="250031"/>
            <a:ext cx="8479500" cy="4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</a:pPr>
            <a:r>
              <a:rPr lang="en-GB"/>
              <a:t>Starlink leaving trails in Stokes I and V</a:t>
            </a:r>
            <a:endParaRPr/>
          </a:p>
        </p:txBody>
      </p:sp>
      <p:sp>
        <p:nvSpPr>
          <p:cNvPr id="366" name="Google Shape;366;p49"/>
          <p:cNvSpPr txBox="1">
            <a:spLocks noGrp="1"/>
          </p:cNvSpPr>
          <p:nvPr>
            <p:ph type="body" idx="1"/>
          </p:nvPr>
        </p:nvSpPr>
        <p:spPr>
          <a:xfrm>
            <a:off x="332185" y="825241"/>
            <a:ext cx="8479500" cy="307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</a:pPr>
            <a:r>
              <a:rPr lang="en-GB"/>
              <a:t>55-65 MHz, 15 sec integration, single satellite</a:t>
            </a:r>
            <a:endParaRPr/>
          </a:p>
        </p:txBody>
      </p:sp>
      <p:pic>
        <p:nvPicPr>
          <p:cNvPr id="367" name="Google Shape;367;p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1888" y="1239359"/>
            <a:ext cx="7960093" cy="33245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50"/>
          <p:cNvSpPr txBox="1">
            <a:spLocks noGrp="1"/>
          </p:cNvSpPr>
          <p:nvPr>
            <p:ph type="title"/>
          </p:nvPr>
        </p:nvSpPr>
        <p:spPr>
          <a:xfrm>
            <a:off x="332185" y="250031"/>
            <a:ext cx="8479500" cy="4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</a:pPr>
            <a:r>
              <a:rPr lang="en-GB"/>
              <a:t>A potential threat to radio astronomy protected frequencies?</a:t>
            </a:r>
            <a:endParaRPr/>
          </a:p>
        </p:txBody>
      </p:sp>
      <p:sp>
        <p:nvSpPr>
          <p:cNvPr id="373" name="Google Shape;373;p50"/>
          <p:cNvSpPr txBox="1">
            <a:spLocks noGrp="1"/>
          </p:cNvSpPr>
          <p:nvPr>
            <p:ph type="body" idx="1"/>
          </p:nvPr>
        </p:nvSpPr>
        <p:spPr>
          <a:xfrm>
            <a:off x="124850" y="1681500"/>
            <a:ext cx="3217800" cy="214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</a:pPr>
            <a:r>
              <a:rPr lang="en-GB" sz="1800"/>
              <a:t>Peaking between 55-65 MHz</a:t>
            </a:r>
            <a:endParaRPr sz="18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</a:pPr>
            <a:endParaRPr sz="18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</a:pPr>
            <a:r>
              <a:rPr lang="en-GB" sz="1800"/>
              <a:t>Radio astronomy protected frequencies</a:t>
            </a:r>
            <a:endParaRPr sz="1800"/>
          </a:p>
          <a:p>
            <a:pPr marL="0" lvl="0" indent="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</a:pPr>
            <a:r>
              <a:rPr lang="en-GB" sz="1800"/>
              <a:t>37.5 - 38.25 MHz</a:t>
            </a:r>
            <a:endParaRPr sz="1800"/>
          </a:p>
          <a:p>
            <a:pPr marL="0" lvl="0" indent="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</a:pPr>
            <a:r>
              <a:rPr lang="en-GB" sz="1800"/>
              <a:t>73.0 - 74.6 MHz</a:t>
            </a:r>
            <a:endParaRPr sz="1800"/>
          </a:p>
        </p:txBody>
      </p:sp>
      <p:pic>
        <p:nvPicPr>
          <p:cNvPr id="374" name="Google Shape;374;p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52615" y="971412"/>
            <a:ext cx="6091385" cy="37642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51"/>
          <p:cNvSpPr txBox="1">
            <a:spLocks noGrp="1"/>
          </p:cNvSpPr>
          <p:nvPr>
            <p:ph type="title"/>
          </p:nvPr>
        </p:nvSpPr>
        <p:spPr>
          <a:xfrm>
            <a:off x="332185" y="250031"/>
            <a:ext cx="8479500" cy="4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</a:pPr>
            <a:r>
              <a:rPr lang="en-GB"/>
              <a:t>A quick polarisation analysis</a:t>
            </a:r>
            <a:endParaRPr/>
          </a:p>
        </p:txBody>
      </p:sp>
      <p:sp>
        <p:nvSpPr>
          <p:cNvPr id="380" name="Google Shape;380;p51"/>
          <p:cNvSpPr txBox="1">
            <a:spLocks noGrp="1"/>
          </p:cNvSpPr>
          <p:nvPr>
            <p:ph type="body" idx="1"/>
          </p:nvPr>
        </p:nvSpPr>
        <p:spPr>
          <a:xfrm>
            <a:off x="163801" y="1672938"/>
            <a:ext cx="2686500" cy="24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</a:pPr>
            <a:r>
              <a:rPr lang="en-GB"/>
              <a:t>68% circularly polarised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</a:pPr>
            <a:r>
              <a:rPr lang="en-GB"/>
              <a:t>22% linearly polarised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</a:pPr>
            <a:r>
              <a:rPr lang="en-GB"/>
              <a:t>Polarimetry properties change with geometry</a:t>
            </a:r>
            <a:endParaRPr/>
          </a:p>
        </p:txBody>
      </p:sp>
      <p:pic>
        <p:nvPicPr>
          <p:cNvPr id="381" name="Google Shape;381;p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50300" y="834250"/>
            <a:ext cx="6203827" cy="4146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52"/>
          <p:cNvSpPr txBox="1">
            <a:spLocks noGrp="1"/>
          </p:cNvSpPr>
          <p:nvPr>
            <p:ph type="title"/>
          </p:nvPr>
        </p:nvSpPr>
        <p:spPr>
          <a:xfrm>
            <a:off x="332185" y="250031"/>
            <a:ext cx="8479500" cy="4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</a:pPr>
            <a:r>
              <a:rPr lang="en-GB"/>
              <a:t>Origin of the radiation: reflection?</a:t>
            </a:r>
            <a:endParaRPr/>
          </a:p>
        </p:txBody>
      </p:sp>
      <p:sp>
        <p:nvSpPr>
          <p:cNvPr id="387" name="Google Shape;387;p52"/>
          <p:cNvSpPr txBox="1">
            <a:spLocks noGrp="1"/>
          </p:cNvSpPr>
          <p:nvPr>
            <p:ph type="body" idx="1"/>
          </p:nvPr>
        </p:nvSpPr>
        <p:spPr>
          <a:xfrm>
            <a:off x="170858" y="1308774"/>
            <a:ext cx="2631641" cy="307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</a:pPr>
            <a:r>
              <a:rPr lang="en-US" b="1" dirty="0"/>
              <a:t>Astrophysical? 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</a:pPr>
            <a:r>
              <a:rPr lang="en-US" dirty="0"/>
              <a:t>Sun, Galactic plane, A-team sources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</a:pPr>
            <a:endParaRPr lang="en-FR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</a:pPr>
            <a:r>
              <a:rPr lang="en-US" b="1" dirty="0"/>
              <a:t>Ground-based RFI?</a:t>
            </a:r>
            <a:endParaRPr sz="1800" b="1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</a:pPr>
            <a:r>
              <a:rPr lang="en-GB" sz="1800" dirty="0"/>
              <a:t>if radiation == “reflection”:</a:t>
            </a:r>
            <a:endParaRPr sz="180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</a:pPr>
            <a:r>
              <a:rPr lang="en-GB" sz="1800" dirty="0"/>
              <a:t>    bigger = brighter</a:t>
            </a:r>
            <a:endParaRPr sz="180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</a:pPr>
            <a:r>
              <a:rPr lang="en-GB" sz="1800" dirty="0"/>
              <a:t>    lower = brighter</a:t>
            </a:r>
            <a:endParaRPr sz="180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</a:pPr>
            <a:endParaRPr dirty="0"/>
          </a:p>
        </p:txBody>
      </p:sp>
      <p:pic>
        <p:nvPicPr>
          <p:cNvPr id="388" name="Google Shape;388;p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02499" y="747300"/>
            <a:ext cx="6341499" cy="4201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53"/>
          <p:cNvSpPr txBox="1">
            <a:spLocks noGrp="1"/>
          </p:cNvSpPr>
          <p:nvPr>
            <p:ph type="title"/>
          </p:nvPr>
        </p:nvSpPr>
        <p:spPr>
          <a:xfrm>
            <a:off x="332185" y="250031"/>
            <a:ext cx="8479500" cy="4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</a:pPr>
            <a:r>
              <a:rPr lang="en-GB"/>
              <a:t>Origin of the radiation: intrinsic emission?</a:t>
            </a:r>
            <a:endParaRPr/>
          </a:p>
        </p:txBody>
      </p:sp>
      <p:sp>
        <p:nvSpPr>
          <p:cNvPr id="394" name="Google Shape;394;p53"/>
          <p:cNvSpPr txBox="1">
            <a:spLocks noGrp="1"/>
          </p:cNvSpPr>
          <p:nvPr>
            <p:ph type="body" idx="1"/>
          </p:nvPr>
        </p:nvSpPr>
        <p:spPr>
          <a:xfrm>
            <a:off x="332183" y="1032306"/>
            <a:ext cx="8479500" cy="307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</a:pPr>
            <a:r>
              <a:rPr lang="en-GB"/>
              <a:t>New satellites much brighter than old ones!</a:t>
            </a:r>
            <a:endParaRPr/>
          </a:p>
        </p:txBody>
      </p:sp>
      <p:pic>
        <p:nvPicPr>
          <p:cNvPr id="395" name="Google Shape;395;p5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520450"/>
            <a:ext cx="4510727" cy="2975261"/>
          </a:xfrm>
          <a:prstGeom prst="rect">
            <a:avLst/>
          </a:prstGeom>
          <a:noFill/>
          <a:ln>
            <a:noFill/>
          </a:ln>
        </p:spPr>
      </p:pic>
      <p:pic>
        <p:nvPicPr>
          <p:cNvPr id="396" name="Google Shape;396;p5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72000" y="1520450"/>
            <a:ext cx="4510727" cy="2975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C91D06-59A9-4059-AE7C-9D854A643C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R" dirty="0"/>
              <a:t>Recent updates – The Sun is playing a role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4692AD-11BC-DB4C-739B-3AB94843D0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2185" y="943649"/>
            <a:ext cx="8479631" cy="1150966"/>
          </a:xfrm>
        </p:spPr>
        <p:txBody>
          <a:bodyPr/>
          <a:lstStyle/>
          <a:p>
            <a:r>
              <a:rPr lang="en-FR" dirty="0"/>
              <a:t>Summer night – Satellites lit by the Sun – 95% transients caused by Starlink</a:t>
            </a:r>
          </a:p>
          <a:p>
            <a:endParaRPr lang="en-FR" dirty="0"/>
          </a:p>
          <a:p>
            <a:r>
              <a:rPr lang="en-FR" dirty="0"/>
              <a:t>Winter night – Satellites in Earth’s shadow – No Starlink radiation detected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D63B0132-3639-E655-8960-1623C43090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7485" y="248312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FR"/>
          </a:p>
        </p:txBody>
      </p:sp>
      <p:pic>
        <p:nvPicPr>
          <p:cNvPr id="1025" name="Picture 1">
            <a:extLst>
              <a:ext uri="{FF2B5EF4-FFF2-40B4-BE49-F238E27FC236}">
                <a16:creationId xmlns:a16="http://schemas.microsoft.com/office/drawing/2014/main" id="{58FC0474-39E8-D080-A438-11641BCDBD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618" y="1998921"/>
            <a:ext cx="7222763" cy="3064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82919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54"/>
          <p:cNvSpPr txBox="1">
            <a:spLocks noGrp="1"/>
          </p:cNvSpPr>
          <p:nvPr>
            <p:ph type="title"/>
          </p:nvPr>
        </p:nvSpPr>
        <p:spPr>
          <a:xfrm>
            <a:off x="332185" y="250031"/>
            <a:ext cx="8479500" cy="4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</a:pPr>
            <a:r>
              <a:rPr lang="en-GB"/>
              <a:t>How does it affect low-frequency astronomy?</a:t>
            </a:r>
            <a:endParaRPr/>
          </a:p>
        </p:txBody>
      </p:sp>
      <p:sp>
        <p:nvSpPr>
          <p:cNvPr id="402" name="Google Shape;402;p54"/>
          <p:cNvSpPr txBox="1">
            <a:spLocks noGrp="1"/>
          </p:cNvSpPr>
          <p:nvPr>
            <p:ph type="body" idx="1"/>
          </p:nvPr>
        </p:nvSpPr>
        <p:spPr>
          <a:xfrm>
            <a:off x="180749" y="1398562"/>
            <a:ext cx="4124700" cy="2746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 lnSpcReduction="1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</a:pPr>
            <a:r>
              <a:rPr lang="en-GB" b="1" dirty="0"/>
              <a:t>Transients</a:t>
            </a:r>
            <a:r>
              <a:rPr lang="en-GB" dirty="0"/>
              <a:t> (exoplanet, star, pulsar etc.)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</a:pPr>
            <a:r>
              <a:rPr lang="en-GB" dirty="0"/>
              <a:t>    Need to verify detected bursts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</a:pPr>
            <a:r>
              <a:rPr lang="en-GB" b="1" dirty="0"/>
              <a:t>Continuum</a:t>
            </a:r>
            <a:r>
              <a:rPr lang="en-GB" dirty="0"/>
              <a:t> (survey, deep field etc.)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</a:pPr>
            <a:r>
              <a:rPr lang="en-GB" dirty="0"/>
              <a:t>    “Satellite </a:t>
            </a:r>
            <a:r>
              <a:rPr lang="en-GB" dirty="0" err="1"/>
              <a:t>Metrewave</a:t>
            </a:r>
            <a:r>
              <a:rPr lang="en-GB" dirty="0"/>
              <a:t> Foreground”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</a:pPr>
            <a:endParaRPr lang="en-GB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</a:pPr>
            <a:r>
              <a:rPr lang="en-GB" b="1" dirty="0"/>
              <a:t>Polarimetry, Direction-dependent calibration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</a:pPr>
            <a:r>
              <a:rPr lang="en-GB" dirty="0"/>
              <a:t>    Artefacts after calibration</a:t>
            </a:r>
            <a:endParaRPr dirty="0"/>
          </a:p>
        </p:txBody>
      </p:sp>
      <p:pic>
        <p:nvPicPr>
          <p:cNvPr id="403" name="Google Shape;403;p5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44928" y="1232250"/>
            <a:ext cx="4618323" cy="3078900"/>
          </a:xfrm>
          <a:prstGeom prst="rect">
            <a:avLst/>
          </a:prstGeom>
          <a:noFill/>
          <a:ln>
            <a:noFill/>
          </a:ln>
        </p:spPr>
      </p:pic>
      <p:sp>
        <p:nvSpPr>
          <p:cNvPr id="404" name="Google Shape;404;p54"/>
          <p:cNvSpPr txBox="1"/>
          <p:nvPr/>
        </p:nvSpPr>
        <p:spPr>
          <a:xfrm>
            <a:off x="5639788" y="4462400"/>
            <a:ext cx="2028600" cy="4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GB" sz="1000" b="0" i="0" u="none" strike="noStrike" cap="none" dirty="0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Image credit: Danielle </a:t>
            </a:r>
            <a:r>
              <a:rPr lang="en-GB" sz="1000" b="0" i="0" u="none" strike="noStrike" cap="none" dirty="0" err="1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Futselaar</a:t>
            </a:r>
            <a:endParaRPr sz="1600" b="0" i="0" u="none" strike="noStrike" cap="none" dirty="0">
              <a:solidFill>
                <a:schemeClr val="accen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55"/>
          <p:cNvSpPr txBox="1">
            <a:spLocks noGrp="1"/>
          </p:cNvSpPr>
          <p:nvPr>
            <p:ph type="title"/>
          </p:nvPr>
        </p:nvSpPr>
        <p:spPr>
          <a:xfrm>
            <a:off x="332185" y="250031"/>
            <a:ext cx="8479500" cy="4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</a:pPr>
            <a:r>
              <a:rPr lang="en-GB" dirty="0"/>
              <a:t>Potential mitigation strategy</a:t>
            </a:r>
            <a:endParaRPr dirty="0"/>
          </a:p>
        </p:txBody>
      </p:sp>
      <p:sp>
        <p:nvSpPr>
          <p:cNvPr id="410" name="Google Shape;410;p55"/>
          <p:cNvSpPr txBox="1">
            <a:spLocks noGrp="1"/>
          </p:cNvSpPr>
          <p:nvPr>
            <p:ph type="body" idx="1"/>
          </p:nvPr>
        </p:nvSpPr>
        <p:spPr>
          <a:xfrm>
            <a:off x="116600" y="1032300"/>
            <a:ext cx="3575700" cy="348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indent="0"/>
            <a:r>
              <a:rPr lang="en-GB" sz="1800" b="1" dirty="0"/>
              <a:t>Temporary solution: </a:t>
            </a:r>
          </a:p>
          <a:p>
            <a:pPr marL="0" indent="0"/>
            <a:r>
              <a:rPr lang="en-GB" sz="1800" b="1" dirty="0"/>
              <a:t>Removing affected data</a:t>
            </a:r>
            <a:endParaRPr sz="1800" b="1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</a:pPr>
            <a:r>
              <a:rPr lang="en-GB" sz="1800" dirty="0"/>
              <a:t>    1 detection per 15 min for 14 </a:t>
            </a:r>
            <a:r>
              <a:rPr lang="en-GB" sz="1800" dirty="0" err="1"/>
              <a:t>deg</a:t>
            </a:r>
            <a:r>
              <a:rPr lang="en-GB" sz="1800" dirty="0"/>
              <a:t> </a:t>
            </a:r>
            <a:r>
              <a:rPr lang="en-GB" sz="1800" dirty="0" err="1"/>
              <a:t>FoV</a:t>
            </a:r>
            <a:endParaRPr sz="180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</a:pPr>
            <a:r>
              <a:rPr lang="en-GB" sz="1800" dirty="0"/>
              <a:t>    Removing 1.5% of data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</a:pPr>
            <a:endParaRPr lang="en-GB" sz="180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</a:pPr>
            <a:r>
              <a:rPr lang="en-GB" sz="1800" b="1" dirty="0"/>
              <a:t>Long-term solution: Collaboration with industry?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</a:pPr>
            <a:r>
              <a:rPr lang="en-GB" sz="1800" dirty="0"/>
              <a:t>    SKAO is in collaboration with SpaceX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</a:pPr>
            <a:r>
              <a:rPr lang="en-US" sz="1800" b="1" dirty="0"/>
              <a:t>Regulations?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</a:pPr>
            <a:r>
              <a:rPr lang="en-US" sz="1800" dirty="0"/>
              <a:t>    See Emma’s talk</a:t>
            </a:r>
            <a:endParaRPr sz="180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</a:pPr>
            <a:endParaRPr sz="1800" dirty="0"/>
          </a:p>
        </p:txBody>
      </p:sp>
      <p:pic>
        <p:nvPicPr>
          <p:cNvPr id="411" name="Google Shape;411;p5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31298" y="1979044"/>
            <a:ext cx="5296102" cy="2914425"/>
          </a:xfrm>
          <a:prstGeom prst="rect">
            <a:avLst/>
          </a:prstGeom>
          <a:noFill/>
          <a:ln>
            <a:noFill/>
          </a:ln>
        </p:spPr>
      </p:pic>
      <p:sp>
        <p:nvSpPr>
          <p:cNvPr id="412" name="Google Shape;412;p55"/>
          <p:cNvSpPr/>
          <p:nvPr/>
        </p:nvSpPr>
        <p:spPr>
          <a:xfrm>
            <a:off x="4767773" y="2102394"/>
            <a:ext cx="64800" cy="2437200"/>
          </a:xfrm>
          <a:prstGeom prst="rect">
            <a:avLst/>
          </a:prstGeom>
          <a:noFill/>
          <a:ln w="9525" cap="flat" cmpd="sng">
            <a:solidFill>
              <a:srgbClr val="FFD9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13" name="Google Shape;413;p55"/>
          <p:cNvSpPr/>
          <p:nvPr/>
        </p:nvSpPr>
        <p:spPr>
          <a:xfrm>
            <a:off x="7550223" y="2102394"/>
            <a:ext cx="64800" cy="2437200"/>
          </a:xfrm>
          <a:prstGeom prst="rect">
            <a:avLst/>
          </a:prstGeom>
          <a:noFill/>
          <a:ln w="9525" cap="flat" cmpd="sng">
            <a:solidFill>
              <a:srgbClr val="FFD9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14" name="Google Shape;414;p55"/>
          <p:cNvSpPr/>
          <p:nvPr/>
        </p:nvSpPr>
        <p:spPr>
          <a:xfrm>
            <a:off x="4943023" y="2102394"/>
            <a:ext cx="64800" cy="2437200"/>
          </a:xfrm>
          <a:prstGeom prst="rect">
            <a:avLst/>
          </a:prstGeom>
          <a:noFill/>
          <a:ln w="9525" cap="flat" cmpd="sng">
            <a:solidFill>
              <a:srgbClr val="FFD9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C6F78E12-DB49-76DB-A0DF-8280E53164B7}"/>
              </a:ext>
            </a:extLst>
          </p:cNvPr>
          <p:cNvSpPr/>
          <p:nvPr/>
        </p:nvSpPr>
        <p:spPr>
          <a:xfrm>
            <a:off x="4800173" y="385298"/>
            <a:ext cx="3278260" cy="133941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/>
              <a:t>If we remove 1.5% of data with ~1000 satellites, how much data we need to remove with ~36000 more satellites?</a:t>
            </a:r>
            <a:endParaRPr lang="en-FR" sz="16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44DF46-06F2-F97C-AA04-7D83869C6C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R" dirty="0"/>
              <a:t>Satellites are known sources of RFI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B2C4BE-F0AE-C7AD-C9A5-30225D38F5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926" y="1268363"/>
            <a:ext cx="8152148" cy="3275204"/>
          </a:xfrm>
          <a:prstGeom prst="rect">
            <a:avLst/>
          </a:prstGeo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D985BEB5-6B85-4F36-D1DD-3B066CDA2D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5926" y="747484"/>
            <a:ext cx="7638369" cy="858249"/>
          </a:xfrm>
        </p:spPr>
        <p:txBody>
          <a:bodyPr/>
          <a:lstStyle/>
          <a:p>
            <a:r>
              <a:rPr lang="en-FR" dirty="0"/>
              <a:t>GNSS satellites cause RFI bursts in ASKAP observations</a:t>
            </a:r>
          </a:p>
        </p:txBody>
      </p:sp>
    </p:spTree>
    <p:extLst>
      <p:ext uri="{BB962C8B-B14F-4D97-AF65-F5344CB8AC3E}">
        <p14:creationId xmlns:p14="http://schemas.microsoft.com/office/powerpoint/2010/main" val="1598907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56"/>
          <p:cNvSpPr txBox="1">
            <a:spLocks noGrp="1"/>
          </p:cNvSpPr>
          <p:nvPr>
            <p:ph type="title"/>
          </p:nvPr>
        </p:nvSpPr>
        <p:spPr>
          <a:xfrm>
            <a:off x="332185" y="250031"/>
            <a:ext cx="8479631" cy="6750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</a:pPr>
            <a:r>
              <a:rPr lang="en-GB"/>
              <a:t>Take-away messages</a:t>
            </a:r>
            <a:endParaRPr/>
          </a:p>
        </p:txBody>
      </p:sp>
      <p:sp>
        <p:nvSpPr>
          <p:cNvPr id="420" name="Google Shape;420;p56"/>
          <p:cNvSpPr txBox="1">
            <a:spLocks noGrp="1"/>
          </p:cNvSpPr>
          <p:nvPr>
            <p:ph type="sldNum" idx="12"/>
          </p:nvPr>
        </p:nvSpPr>
        <p:spPr>
          <a:xfrm>
            <a:off x="8271815" y="4737981"/>
            <a:ext cx="540000" cy="1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</a:pPr>
            <a:fld id="{00000000-1234-1234-1234-123412341234}" type="slidenum">
              <a:rPr lang="en-GB"/>
              <a:t>20</a:t>
            </a:fld>
            <a:endParaRPr/>
          </a:p>
        </p:txBody>
      </p:sp>
      <p:sp>
        <p:nvSpPr>
          <p:cNvPr id="421" name="Google Shape;421;p56"/>
          <p:cNvSpPr txBox="1">
            <a:spLocks noGrp="1"/>
          </p:cNvSpPr>
          <p:nvPr>
            <p:ph type="body" idx="1"/>
          </p:nvPr>
        </p:nvSpPr>
        <p:spPr>
          <a:xfrm rot="-5400002">
            <a:off x="4300355" y="4778822"/>
            <a:ext cx="54000" cy="5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0" rIns="0" bIns="0" anchor="ctr" anchorCtr="0">
            <a:normAutofit fontScale="25000" lnSpcReduction="20000"/>
          </a:bodyPr>
          <a:lstStyle/>
          <a:p>
            <a:pPr marL="342900" lvl="0" indent="-165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endParaRPr/>
          </a:p>
        </p:txBody>
      </p:sp>
      <p:sp>
        <p:nvSpPr>
          <p:cNvPr id="422" name="Google Shape;422;p56"/>
          <p:cNvSpPr txBox="1">
            <a:spLocks noGrp="1"/>
          </p:cNvSpPr>
          <p:nvPr>
            <p:ph type="body" idx="3"/>
          </p:nvPr>
        </p:nvSpPr>
        <p:spPr>
          <a:xfrm>
            <a:off x="96253" y="1111048"/>
            <a:ext cx="5687700" cy="344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457200" lvl="0" indent="-3365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700"/>
              <a:buChar char="❖"/>
            </a:pPr>
            <a:r>
              <a:rPr lang="en-GB" sz="1700" dirty="0">
                <a:solidFill>
                  <a:schemeClr val="lt2"/>
                </a:solidFill>
              </a:rPr>
              <a:t>Broadband emission from Starlink satellites detected below 100 MHz</a:t>
            </a:r>
            <a:endParaRPr sz="1700" dirty="0">
              <a:solidFill>
                <a:schemeClr val="lt2"/>
              </a:solidFill>
            </a:endParaRPr>
          </a:p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endParaRPr sz="1700" dirty="0">
              <a:solidFill>
                <a:schemeClr val="lt2"/>
              </a:solidFill>
            </a:endParaRPr>
          </a:p>
          <a:p>
            <a:pPr marL="457200" lvl="0" indent="-3365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700"/>
              <a:buChar char="❖"/>
            </a:pPr>
            <a:r>
              <a:rPr lang="en-GB" sz="1700" dirty="0">
                <a:solidFill>
                  <a:schemeClr val="lt2"/>
                </a:solidFill>
              </a:rPr>
              <a:t>Emission peaking between 55-65 MHz, potentially contaminating radio astronomy protected frequencies</a:t>
            </a:r>
            <a:endParaRPr sz="1700" dirty="0">
              <a:solidFill>
                <a:schemeClr val="lt2"/>
              </a:solidFill>
            </a:endParaRPr>
          </a:p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endParaRPr sz="1700" dirty="0">
              <a:solidFill>
                <a:schemeClr val="lt2"/>
              </a:solidFill>
            </a:endParaRPr>
          </a:p>
          <a:p>
            <a:pPr marL="457200" lvl="0" indent="-3365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700"/>
              <a:buChar char="❖"/>
            </a:pPr>
            <a:r>
              <a:rPr lang="en-GB" sz="1700" dirty="0">
                <a:solidFill>
                  <a:schemeClr val="lt2"/>
                </a:solidFill>
              </a:rPr>
              <a:t>Emission is both linearly and circularly polarised</a:t>
            </a:r>
            <a:endParaRPr sz="1700" dirty="0">
              <a:solidFill>
                <a:schemeClr val="lt2"/>
              </a:solidFill>
            </a:endParaRPr>
          </a:p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endParaRPr sz="1700" dirty="0">
              <a:solidFill>
                <a:schemeClr val="lt2"/>
              </a:solidFill>
            </a:endParaRPr>
          </a:p>
          <a:p>
            <a:pPr marL="457200" lvl="0" indent="-3365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700"/>
              <a:buChar char="❖"/>
            </a:pPr>
            <a:r>
              <a:rPr lang="en-GB" sz="1700" dirty="0">
                <a:solidFill>
                  <a:schemeClr val="lt2"/>
                </a:solidFill>
              </a:rPr>
              <a:t>New satellites much brighter than old ones</a:t>
            </a:r>
            <a:endParaRPr sz="1700" dirty="0">
              <a:solidFill>
                <a:schemeClr val="lt2"/>
              </a:solidFill>
            </a:endParaRPr>
          </a:p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endParaRPr sz="1700" dirty="0">
              <a:solidFill>
                <a:schemeClr val="lt2"/>
              </a:solidFill>
            </a:endParaRPr>
          </a:p>
          <a:p>
            <a:pPr marL="457200" lvl="0" indent="-3365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700"/>
              <a:buChar char="❖"/>
            </a:pPr>
            <a:r>
              <a:rPr lang="en-GB" sz="1700" dirty="0">
                <a:solidFill>
                  <a:schemeClr val="lt2"/>
                </a:solidFill>
              </a:rPr>
              <a:t>Temporary mitigating strategy: removing affected data. Long-term strategy: collaborating with industry + regulations</a:t>
            </a:r>
            <a:endParaRPr sz="1700" dirty="0">
              <a:solidFill>
                <a:schemeClr val="lt2"/>
              </a:solidFill>
            </a:endParaRPr>
          </a:p>
          <a:p>
            <a:pPr marL="342900" lvl="0" indent="-1651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endParaRPr sz="1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0B4147-61F7-1D29-1FEF-8769887B2C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1818" y="1266114"/>
            <a:ext cx="1649997" cy="2378196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738024-A797-90C8-E07B-50AF21BAFD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R" dirty="0"/>
              <a:t>LEO satellites: reflecting ground-based RFI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C64FAA-A856-3EE0-E394-242BB8F578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8108" y="796645"/>
            <a:ext cx="4816512" cy="858249"/>
          </a:xfrm>
        </p:spPr>
        <p:txBody>
          <a:bodyPr/>
          <a:lstStyle/>
          <a:p>
            <a:r>
              <a:rPr lang="en-FR" dirty="0"/>
              <a:t>LEO satellites reflecting FM radio signals, seen by the MWA at SKA-Low site.</a:t>
            </a:r>
          </a:p>
        </p:txBody>
      </p:sp>
      <p:pic>
        <p:nvPicPr>
          <p:cNvPr id="4" name="Content Placeholder 5" descr="A picture containing clock&#10;&#10;Description automatically generated">
            <a:extLst>
              <a:ext uri="{FF2B5EF4-FFF2-40B4-BE49-F238E27FC236}">
                <a16:creationId xmlns:a16="http://schemas.microsoft.com/office/drawing/2014/main" id="{817296BF-11CE-4F91-C224-AC877EC297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1579" y="1062192"/>
            <a:ext cx="3890237" cy="3181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3C10426-DC10-D432-505C-EB8CCA3AA6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261" y="1567401"/>
            <a:ext cx="3254558" cy="2444160"/>
          </a:xfrm>
          <a:prstGeom prst="rect">
            <a:avLst/>
          </a:prstGeom>
        </p:spPr>
      </p:pic>
      <p:sp>
        <p:nvSpPr>
          <p:cNvPr id="7" name="Google Shape;404;p54">
            <a:extLst>
              <a:ext uri="{FF2B5EF4-FFF2-40B4-BE49-F238E27FC236}">
                <a16:creationId xmlns:a16="http://schemas.microsoft.com/office/drawing/2014/main" id="{77F229B6-B27B-96E8-7176-D5AB0C802B2E}"/>
              </a:ext>
            </a:extLst>
          </p:cNvPr>
          <p:cNvSpPr txBox="1"/>
          <p:nvPr/>
        </p:nvSpPr>
        <p:spPr>
          <a:xfrm>
            <a:off x="1254601" y="4153175"/>
            <a:ext cx="2028600" cy="4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GB" sz="1000" b="0" i="0" u="none" strike="noStrike" cap="none" dirty="0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Image credit: N. Hurley-Walker</a:t>
            </a:r>
            <a:endParaRPr sz="1600" b="0" i="0" u="none" strike="noStrike" cap="none" dirty="0">
              <a:solidFill>
                <a:schemeClr val="accen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4E290BE-56EF-0F29-270A-EBADF4AF12C0}"/>
              </a:ext>
            </a:extLst>
          </p:cNvPr>
          <p:cNvSpPr txBox="1"/>
          <p:nvPr/>
        </p:nvSpPr>
        <p:spPr>
          <a:xfrm>
            <a:off x="4694903" y="4346855"/>
            <a:ext cx="457200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5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Prabu, Steve, P. Hancock, X. Zhang, and Steven J. Tingay. "A low-frequency blind survey of the low Earth orbit environment using non-coherent passive radar with the Murchison widefield array." </a:t>
            </a:r>
            <a:r>
              <a:rPr lang="en-GB" sz="105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Publications of the Astronomical Society of Australia</a:t>
            </a:r>
            <a:r>
              <a:rPr lang="en-GB" sz="105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37 (2020): e052.</a:t>
            </a:r>
            <a:endParaRPr lang="en-FR" sz="1050" dirty="0"/>
          </a:p>
        </p:txBody>
      </p:sp>
    </p:spTree>
    <p:extLst>
      <p:ext uri="{BB962C8B-B14F-4D97-AF65-F5344CB8AC3E}">
        <p14:creationId xmlns:p14="http://schemas.microsoft.com/office/powerpoint/2010/main" val="37102312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6E632C-B973-D8E4-5BB0-27DE69C26A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R" dirty="0"/>
              <a:t>Cubesats can have out-of-band emission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44C48F-C94E-3501-B2A1-18A7C3A949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2560" y="792596"/>
            <a:ext cx="4034303" cy="330646"/>
          </a:xfrm>
        </p:spPr>
        <p:txBody>
          <a:bodyPr>
            <a:normAutofit/>
          </a:bodyPr>
          <a:lstStyle/>
          <a:p>
            <a:r>
              <a:rPr lang="en-FR" dirty="0"/>
              <a:t>Satellite RFI as seen by the MWA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B111EB-2303-5808-B31E-AE07ED423C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7875" y="565003"/>
            <a:ext cx="4547027" cy="443961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E393C93-174D-71AB-DFB6-4C2C68EFDB3F}"/>
              </a:ext>
            </a:extLst>
          </p:cNvPr>
          <p:cNvSpPr txBox="1"/>
          <p:nvPr/>
        </p:nvSpPr>
        <p:spPr>
          <a:xfrm>
            <a:off x="139098" y="3991194"/>
            <a:ext cx="4572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Prabu, Steve, Paul J. Hancock, Xiang Zhang, and Steven J. Tingay. "The development of non-coherent passive radar techniques for space situational awareness with the Murchison Widefield Array." </a:t>
            </a:r>
            <a:r>
              <a:rPr lang="en-GB" sz="10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Publications of the Astronomical Society of Australia</a:t>
            </a:r>
            <a:r>
              <a:rPr lang="en-GB" sz="1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37 (2020): e010.</a:t>
            </a:r>
            <a:endParaRPr lang="en-FR" sz="1000" dirty="0"/>
          </a:p>
        </p:txBody>
      </p:sp>
      <p:pic>
        <p:nvPicPr>
          <p:cNvPr id="7" name="Google Shape;257;p23">
            <a:extLst>
              <a:ext uri="{FF2B5EF4-FFF2-40B4-BE49-F238E27FC236}">
                <a16:creationId xmlns:a16="http://schemas.microsoft.com/office/drawing/2014/main" id="{E94B0010-DF24-0488-EC89-4B34BF3298C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7039" t="5401" r="23947"/>
          <a:stretch/>
        </p:blipFill>
        <p:spPr>
          <a:xfrm>
            <a:off x="685535" y="1113334"/>
            <a:ext cx="3168352" cy="29168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018815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2BE7B8-5C53-BBE5-ECA3-14D51DE727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R" dirty="0"/>
              <a:t>And then, the mega-constellations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38700C-5661-76CD-8C1B-1AD7911C98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3694" y="655031"/>
            <a:ext cx="8568122" cy="405000"/>
          </a:xfrm>
        </p:spPr>
        <p:txBody>
          <a:bodyPr>
            <a:normAutofit fontScale="85000" lnSpcReduction="10000"/>
          </a:bodyPr>
          <a:lstStyle/>
          <a:p>
            <a:r>
              <a:rPr lang="en-FR" dirty="0"/>
              <a:t>LOFAR work: broadband emission from Starlink; mini-v2 satellites brighter than original ones</a:t>
            </a:r>
          </a:p>
        </p:txBody>
      </p:sp>
      <p:pic>
        <p:nvPicPr>
          <p:cNvPr id="4" name="Google Shape;320;p43">
            <a:extLst>
              <a:ext uri="{FF2B5EF4-FFF2-40B4-BE49-F238E27FC236}">
                <a16:creationId xmlns:a16="http://schemas.microsoft.com/office/drawing/2014/main" id="{8214156C-8BB9-C1F1-958E-285314886EE0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32184" y="899101"/>
            <a:ext cx="3443403" cy="307313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322;p43">
            <a:extLst>
              <a:ext uri="{FF2B5EF4-FFF2-40B4-BE49-F238E27FC236}">
                <a16:creationId xmlns:a16="http://schemas.microsoft.com/office/drawing/2014/main" id="{B9EB67F2-88D8-6609-E71F-A6C42B8076FE}"/>
              </a:ext>
            </a:extLst>
          </p:cNvPr>
          <p:cNvSpPr txBox="1"/>
          <p:nvPr/>
        </p:nvSpPr>
        <p:spPr>
          <a:xfrm>
            <a:off x="173700" y="4009485"/>
            <a:ext cx="3820965" cy="703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GB" sz="900" b="0" i="0" u="none" strike="noStrike" cap="none" dirty="0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Di Vruno, F., Winkel, B., Bassa, C. G., Józsa, G. I. G., </a:t>
            </a:r>
            <a:r>
              <a:rPr lang="en-GB" sz="900" b="0" i="0" u="none" strike="noStrike" cap="none" dirty="0" err="1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Brentjens</a:t>
            </a:r>
            <a:r>
              <a:rPr lang="en-GB" sz="900" b="0" i="0" u="none" strike="noStrike" cap="none" dirty="0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, M. A., </a:t>
            </a:r>
            <a:r>
              <a:rPr lang="en-GB" sz="900" b="0" i="0" u="none" strike="noStrike" cap="none" dirty="0" err="1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Jessner</a:t>
            </a:r>
            <a:r>
              <a:rPr lang="en-GB" sz="900" b="0" i="0" u="none" strike="noStrike" cap="none" dirty="0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, A., &amp; Garrington, S. (2023). Unintended electromagnetic radiation from Starlink satellites detected with LOFAR between 110 and 188 </a:t>
            </a:r>
            <a:r>
              <a:rPr lang="en-GB" sz="900" b="0" i="0" u="none" strike="noStrike" cap="none" dirty="0" err="1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MHz.</a:t>
            </a:r>
            <a:r>
              <a:rPr lang="en-GB" sz="900" b="0" i="0" u="none" strike="noStrike" cap="none" dirty="0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900" b="0" i="1" u="none" strike="noStrike" cap="none" dirty="0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Astronomy &amp; Astrophysics</a:t>
            </a:r>
            <a:r>
              <a:rPr lang="en-GB" sz="900" b="0" i="0" u="none" strike="noStrike" cap="none" dirty="0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GB" sz="900" b="0" i="1" u="none" strike="noStrike" cap="none" dirty="0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676</a:t>
            </a:r>
            <a:r>
              <a:rPr lang="en-GB" sz="900" b="0" i="0" u="none" strike="noStrike" cap="none" dirty="0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, A75.</a:t>
            </a:r>
            <a:endParaRPr sz="900" b="0" i="0" u="none" strike="noStrike" cap="none" dirty="0">
              <a:solidFill>
                <a:schemeClr val="accen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CEC2701-78C1-2CBF-81D8-CC7DA1CF5C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4665" y="1097283"/>
            <a:ext cx="5016599" cy="2676767"/>
          </a:xfrm>
          <a:prstGeom prst="rect">
            <a:avLst/>
          </a:prstGeom>
        </p:spPr>
      </p:pic>
      <p:sp>
        <p:nvSpPr>
          <p:cNvPr id="9" name="Google Shape;322;p43">
            <a:extLst>
              <a:ext uri="{FF2B5EF4-FFF2-40B4-BE49-F238E27FC236}">
                <a16:creationId xmlns:a16="http://schemas.microsoft.com/office/drawing/2014/main" id="{6CF1C228-E890-15F1-A54A-BD5953780E77}"/>
              </a:ext>
            </a:extLst>
          </p:cNvPr>
          <p:cNvSpPr txBox="1"/>
          <p:nvPr/>
        </p:nvSpPr>
        <p:spPr>
          <a:xfrm>
            <a:off x="4448840" y="4065882"/>
            <a:ext cx="4108248" cy="703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SzPts val="1000"/>
            </a:pPr>
            <a:r>
              <a:rPr lang="en-GB" sz="900" dirty="0"/>
              <a:t>Bassa, C. G., F. Di Vruno, B. Winkel, G. I. G. Józsa, M. A. </a:t>
            </a:r>
            <a:r>
              <a:rPr lang="en-GB" sz="900" dirty="0" err="1"/>
              <a:t>Brentjens</a:t>
            </a:r>
            <a:r>
              <a:rPr lang="en-GB" sz="900" dirty="0"/>
              <a:t>, and X. Zhang. "Bright unintended electromagnetic radiation from second-generation Starlink satellites." </a:t>
            </a:r>
            <a:r>
              <a:rPr lang="en-GB" sz="900" i="1" dirty="0"/>
              <a:t>Astronomy &amp; Astrophysics</a:t>
            </a:r>
            <a:r>
              <a:rPr lang="en-GB" sz="900" dirty="0"/>
              <a:t> 689 (2024): L10.</a:t>
            </a:r>
            <a:endParaRPr sz="900" b="0" i="0" u="none" strike="noStrike" cap="none" dirty="0">
              <a:solidFill>
                <a:schemeClr val="accen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1615220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32"/>
          <p:cNvSpPr txBox="1">
            <a:spLocks noGrp="1"/>
          </p:cNvSpPr>
          <p:nvPr>
            <p:ph type="title"/>
          </p:nvPr>
        </p:nvSpPr>
        <p:spPr>
          <a:xfrm>
            <a:off x="332185" y="250031"/>
            <a:ext cx="8479500" cy="4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</a:pPr>
            <a:r>
              <a:rPr lang="en-GB" dirty="0" err="1"/>
              <a:t>NenuFAR</a:t>
            </a:r>
            <a:endParaRPr dirty="0"/>
          </a:p>
        </p:txBody>
      </p:sp>
      <p:sp>
        <p:nvSpPr>
          <p:cNvPr id="279" name="Google Shape;279;p32"/>
          <p:cNvSpPr txBox="1">
            <a:spLocks noGrp="1"/>
          </p:cNvSpPr>
          <p:nvPr>
            <p:ph type="body" idx="1"/>
          </p:nvPr>
        </p:nvSpPr>
        <p:spPr>
          <a:xfrm>
            <a:off x="332176" y="1193525"/>
            <a:ext cx="3826800" cy="307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</a:pPr>
            <a:r>
              <a:rPr lang="en-GB" sz="2000"/>
              <a:t>Dense core (400 m) + remote antennas (~3 km)</a:t>
            </a:r>
            <a:endParaRPr sz="20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</a:pPr>
            <a:endParaRPr sz="20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</a:pPr>
            <a:r>
              <a:rPr lang="en-GB" sz="2000"/>
              <a:t>Low-frequency (10 - 88 MHz)</a:t>
            </a:r>
            <a:endParaRPr sz="20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</a:pPr>
            <a:endParaRPr sz="20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</a:pPr>
            <a:r>
              <a:rPr lang="en-GB" sz="2000"/>
              <a:t>High sensitivity @ 20-30 MHz</a:t>
            </a:r>
            <a:endParaRPr sz="20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</a:pPr>
            <a:endParaRPr sz="20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</a:pPr>
            <a:r>
              <a:rPr lang="en-GB" sz="2000"/>
              <a:t>Low spatial resolution (1 deg @ 20 MHz)</a:t>
            </a:r>
            <a:endParaRPr sz="2000"/>
          </a:p>
        </p:txBody>
      </p:sp>
      <p:pic>
        <p:nvPicPr>
          <p:cNvPr id="280" name="Google Shape;280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58975" y="1078999"/>
            <a:ext cx="4754999" cy="3193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35"/>
          <p:cNvSpPr txBox="1">
            <a:spLocks noGrp="1"/>
          </p:cNvSpPr>
          <p:nvPr>
            <p:ph type="title"/>
          </p:nvPr>
        </p:nvSpPr>
        <p:spPr>
          <a:xfrm>
            <a:off x="332185" y="250031"/>
            <a:ext cx="8479500" cy="405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Dynamic spectra, multiple directions</a:t>
            </a:r>
            <a:endParaRPr/>
          </a:p>
        </p:txBody>
      </p:sp>
      <p:sp>
        <p:nvSpPr>
          <p:cNvPr id="301" name="Google Shape;301;p35"/>
          <p:cNvSpPr txBox="1">
            <a:spLocks noGrp="1"/>
          </p:cNvSpPr>
          <p:nvPr>
            <p:ph type="body" idx="1"/>
          </p:nvPr>
        </p:nvSpPr>
        <p:spPr>
          <a:xfrm>
            <a:off x="332175" y="1383500"/>
            <a:ext cx="3204900" cy="2179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500 “beams” within the FoV!</a:t>
            </a:r>
            <a:endParaRPr/>
          </a:p>
          <a:p>
            <a:pPr marL="457200" lvl="0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AutoNum type="arabicPeriod"/>
            </a:pPr>
            <a:r>
              <a:rPr lang="en-GB"/>
              <a:t>Primary target</a:t>
            </a:r>
            <a:endParaRPr/>
          </a:p>
          <a:p>
            <a:pPr marL="457200" lvl="0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AutoNum type="arabicPeriod"/>
            </a:pPr>
            <a:r>
              <a:rPr lang="en-GB"/>
              <a:t>Exoplanets (~20)</a:t>
            </a:r>
            <a:endParaRPr/>
          </a:p>
          <a:p>
            <a:pPr marL="457200" lvl="0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AutoNum type="arabicPeriod"/>
            </a:pPr>
            <a:r>
              <a:rPr lang="en-GB"/>
              <a:t>Brown Dwarfs (~80)</a:t>
            </a:r>
            <a:endParaRPr/>
          </a:p>
          <a:p>
            <a:pPr marL="457200" lvl="0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AutoNum type="arabicPeriod"/>
            </a:pPr>
            <a:r>
              <a:rPr lang="en-GB"/>
              <a:t>Field grids (~400, 1 deg separation)</a:t>
            </a:r>
            <a:endParaRPr/>
          </a:p>
        </p:txBody>
      </p:sp>
      <p:pic>
        <p:nvPicPr>
          <p:cNvPr id="302" name="Google Shape;302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89475" y="807431"/>
            <a:ext cx="5205782" cy="41836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36"/>
          <p:cNvSpPr txBox="1">
            <a:spLocks noGrp="1"/>
          </p:cNvSpPr>
          <p:nvPr>
            <p:ph type="title"/>
          </p:nvPr>
        </p:nvSpPr>
        <p:spPr>
          <a:xfrm>
            <a:off x="332185" y="250031"/>
            <a:ext cx="8479500" cy="4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</a:pPr>
            <a:r>
              <a:rPr lang="en-GB"/>
              <a:t>Finding transients in dynamic spectra</a:t>
            </a:r>
            <a:endParaRPr/>
          </a:p>
        </p:txBody>
      </p:sp>
      <p:sp>
        <p:nvSpPr>
          <p:cNvPr id="308" name="Google Shape;308;p36"/>
          <p:cNvSpPr txBox="1">
            <a:spLocks noGrp="1"/>
          </p:cNvSpPr>
          <p:nvPr>
            <p:ph type="body" idx="1"/>
          </p:nvPr>
        </p:nvSpPr>
        <p:spPr>
          <a:xfrm>
            <a:off x="282675" y="790300"/>
            <a:ext cx="8307000" cy="148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</a:pPr>
            <a:r>
              <a:rPr lang="en-GB" b="1"/>
              <a:t>Convolution</a:t>
            </a:r>
            <a:r>
              <a:rPr lang="en-GB"/>
              <a:t>: multiple resolution to search for transients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Time: 16, 32, … 4096 seconds    Freq: 0.24, 0.48, … 15.36 MHz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b="1"/>
              <a:t>Verification</a:t>
            </a:r>
            <a:r>
              <a:rPr lang="en-GB"/>
              <a:t>: Re-image the bursting time/freq range.</a:t>
            </a:r>
            <a:endParaRPr/>
          </a:p>
        </p:txBody>
      </p:sp>
      <p:pic>
        <p:nvPicPr>
          <p:cNvPr id="309" name="Google Shape;309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40150" y="2021275"/>
            <a:ext cx="7334676" cy="3122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3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17550" y="3106050"/>
            <a:ext cx="575442" cy="40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46"/>
          <p:cNvSpPr txBox="1">
            <a:spLocks noGrp="1"/>
          </p:cNvSpPr>
          <p:nvPr>
            <p:ph type="title"/>
          </p:nvPr>
        </p:nvSpPr>
        <p:spPr>
          <a:xfrm>
            <a:off x="332185" y="250031"/>
            <a:ext cx="8479500" cy="4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</a:pPr>
            <a:r>
              <a:rPr lang="en-GB"/>
              <a:t>Weird bursts popping up…</a:t>
            </a:r>
            <a:endParaRPr/>
          </a:p>
        </p:txBody>
      </p:sp>
      <p:sp>
        <p:nvSpPr>
          <p:cNvPr id="344" name="Google Shape;344;p46"/>
          <p:cNvSpPr txBox="1">
            <a:spLocks noGrp="1"/>
          </p:cNvSpPr>
          <p:nvPr>
            <p:ph type="body" idx="1"/>
          </p:nvPr>
        </p:nvSpPr>
        <p:spPr>
          <a:xfrm>
            <a:off x="332258" y="813456"/>
            <a:ext cx="8479500" cy="307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</a:pPr>
            <a:r>
              <a:rPr lang="en-GB"/>
              <a:t>3 bursts in 8 minutes; maybe not aircrafts?</a:t>
            </a:r>
            <a:endParaRPr/>
          </a:p>
        </p:txBody>
      </p:sp>
      <p:pic>
        <p:nvPicPr>
          <p:cNvPr id="345" name="Google Shape;345;p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04900" y="1287975"/>
            <a:ext cx="7006275" cy="38555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1_OBSERVATOIRE DE PARIS">
  <a:themeElements>
    <a:clrScheme name="Personnalisé 1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876EFF"/>
      </a:accent1>
      <a:accent2>
        <a:srgbClr val="C3B6FF"/>
      </a:accent2>
      <a:accent3>
        <a:srgbClr val="787878"/>
      </a:accent3>
      <a:accent4>
        <a:srgbClr val="AAAAAA"/>
      </a:accent4>
      <a:accent5>
        <a:srgbClr val="DCDCDC"/>
      </a:accent5>
      <a:accent6>
        <a:srgbClr val="F0F0F0"/>
      </a:accent6>
      <a:hlink>
        <a:srgbClr val="000000"/>
      </a:hlink>
      <a:folHlink>
        <a:srgbClr val="0000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1422</TotalTime>
  <Words>795</Words>
  <Application>Microsoft Macintosh PowerPoint</Application>
  <PresentationFormat>On-screen Show (16:9)</PresentationFormat>
  <Paragraphs>108</Paragraphs>
  <Slides>20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3" baseType="lpstr">
      <vt:lpstr>Arial</vt:lpstr>
      <vt:lpstr>Century Gothic</vt:lpstr>
      <vt:lpstr>1_OBSERVATOIRE DE PARIS</vt:lpstr>
      <vt:lpstr>When Satellites Speak Loudly:   Polarized Starlink Emission Below 100 MHz Seen by NenuFAR</vt:lpstr>
      <vt:lpstr>Satellites are known sources of RFI</vt:lpstr>
      <vt:lpstr>LEO satellites: reflecting ground-based RFI</vt:lpstr>
      <vt:lpstr>Cubesats can have out-of-band emission</vt:lpstr>
      <vt:lpstr>And then, the mega-constellations</vt:lpstr>
      <vt:lpstr>NenuFAR</vt:lpstr>
      <vt:lpstr>Dynamic spectra, multiple directions</vt:lpstr>
      <vt:lpstr>Finding transients in dynamic spectra</vt:lpstr>
      <vt:lpstr>Weird bursts popping up…</vt:lpstr>
      <vt:lpstr>What are these bursts?</vt:lpstr>
      <vt:lpstr>Starlink campaign with NenuFAR</vt:lpstr>
      <vt:lpstr>Starlink leaving trails in Stokes I and V</vt:lpstr>
      <vt:lpstr>A potential threat to radio astronomy protected frequencies?</vt:lpstr>
      <vt:lpstr>A quick polarisation analysis</vt:lpstr>
      <vt:lpstr>Origin of the radiation: reflection?</vt:lpstr>
      <vt:lpstr>Origin of the radiation: intrinsic emission?</vt:lpstr>
      <vt:lpstr>Recent updates – The Sun is playing a role</vt:lpstr>
      <vt:lpstr>How does it affect low-frequency astronomy?</vt:lpstr>
      <vt:lpstr>Potential mitigation strategy</vt:lpstr>
      <vt:lpstr>Take-away messages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Xiang Zhang</cp:lastModifiedBy>
  <cp:revision>31</cp:revision>
  <dcterms:modified xsi:type="dcterms:W3CDTF">2025-09-24T23:29:21Z</dcterms:modified>
</cp:coreProperties>
</file>